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3" r:id="rId7"/>
    <p:sldId id="335" r:id="rId8"/>
    <p:sldId id="336" r:id="rId9"/>
    <p:sldId id="337" r:id="rId10"/>
    <p:sldId id="340" r:id="rId11"/>
    <p:sldId id="341" r:id="rId12"/>
    <p:sldId id="343" r:id="rId13"/>
    <p:sldId id="344" r:id="rId14"/>
    <p:sldId id="345" r:id="rId15"/>
    <p:sldId id="347" r:id="rId16"/>
    <p:sldId id="264" r:id="rId17"/>
    <p:sldId id="349" r:id="rId18"/>
    <p:sldId id="350" r:id="rId19"/>
    <p:sldId id="351" r:id="rId20"/>
    <p:sldId id="352" r:id="rId21"/>
    <p:sldId id="354" r:id="rId22"/>
    <p:sldId id="355" r:id="rId23"/>
    <p:sldId id="356" r:id="rId24"/>
    <p:sldId id="357" r:id="rId25"/>
    <p:sldId id="358" r:id="rId26"/>
    <p:sldId id="359" r:id="rId27"/>
    <p:sldId id="360" r:id="rId28"/>
    <p:sldId id="361" r:id="rId29"/>
    <p:sldId id="362" r:id="rId30"/>
    <p:sldId id="363" r:id="rId31"/>
    <p:sldId id="364" r:id="rId32"/>
    <p:sldId id="366" r:id="rId33"/>
    <p:sldId id="367" r:id="rId34"/>
    <p:sldId id="368" r:id="rId35"/>
    <p:sldId id="369" r:id="rId36"/>
    <p:sldId id="370" r:id="rId37"/>
    <p:sldId id="371" r:id="rId38"/>
    <p:sldId id="372" r:id="rId39"/>
    <p:sldId id="373" r:id="rId40"/>
    <p:sldId id="374" r:id="rId41"/>
    <p:sldId id="375" r:id="rId42"/>
    <p:sldId id="376" r:id="rId43"/>
    <p:sldId id="377" r:id="rId44"/>
    <p:sldId id="378" r:id="rId45"/>
    <p:sldId id="379" r:id="rId46"/>
    <p:sldId id="380" r:id="rId47"/>
    <p:sldId id="381" r:id="rId48"/>
    <p:sldId id="382"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F4F8"/>
    <a:srgbClr val="0B49CB"/>
    <a:srgbClr val="1C7DDB"/>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2328108-4E55-4DE9-87A1-6E269060E1BB}" v="548" dt="2021-10-04T22:48:38.412"/>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815"/>
    <p:restoredTop sz="85169"/>
  </p:normalViewPr>
  <p:slideViewPr>
    <p:cSldViewPr snapToGrid="0" snapToObjects="1">
      <p:cViewPr varScale="1">
        <p:scale>
          <a:sx n="73" d="100"/>
          <a:sy n="73" d="100"/>
        </p:scale>
        <p:origin x="1262" y="6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6/11/relationships/changesInfo" Target="changesInfos/changesInfo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vasilis vasilis" userId="8e94a5239bcf0b8d" providerId="LiveId" clId="{C2328108-4E55-4DE9-87A1-6E269060E1BB}"/>
    <pc:docChg chg="undo custSel addSld delSld modSld">
      <pc:chgData name="vasilis vasilis" userId="8e94a5239bcf0b8d" providerId="LiveId" clId="{C2328108-4E55-4DE9-87A1-6E269060E1BB}" dt="2021-10-04T22:48:38.412" v="12732" actId="20577"/>
      <pc:docMkLst>
        <pc:docMk/>
      </pc:docMkLst>
      <pc:sldChg chg="addSp delSp modSp del mod setBg setClrOvrMap">
        <pc:chgData name="vasilis vasilis" userId="8e94a5239bcf0b8d" providerId="LiveId" clId="{C2328108-4E55-4DE9-87A1-6E269060E1BB}" dt="2021-10-04T00:12:49.686" v="2501" actId="47"/>
        <pc:sldMkLst>
          <pc:docMk/>
          <pc:sldMk cId="1553432724" sldId="262"/>
        </pc:sldMkLst>
        <pc:spChg chg="mod ord">
          <ac:chgData name="vasilis vasilis" userId="8e94a5239bcf0b8d" providerId="LiveId" clId="{C2328108-4E55-4DE9-87A1-6E269060E1BB}" dt="2021-10-03T23:24:13.813" v="49" actId="26606"/>
          <ac:spMkLst>
            <pc:docMk/>
            <pc:sldMk cId="1553432724" sldId="262"/>
            <ac:spMk id="4" creationId="{B892CF01-5F8F-9D43-96B9-A581954BA94A}"/>
          </ac:spMkLst>
        </pc:spChg>
        <pc:spChg chg="add del">
          <ac:chgData name="vasilis vasilis" userId="8e94a5239bcf0b8d" providerId="LiveId" clId="{C2328108-4E55-4DE9-87A1-6E269060E1BB}" dt="2021-10-03T23:24:13.813" v="49" actId="26606"/>
          <ac:spMkLst>
            <pc:docMk/>
            <pc:sldMk cId="1553432724" sldId="262"/>
            <ac:spMk id="7" creationId="{0BFEC426-B615-E549-83E5-140FD588BC64}"/>
          </ac:spMkLst>
        </pc:spChg>
        <pc:spChg chg="mod">
          <ac:chgData name="vasilis vasilis" userId="8e94a5239bcf0b8d" providerId="LiveId" clId="{C2328108-4E55-4DE9-87A1-6E269060E1BB}" dt="2021-10-03T23:24:13.813" v="49" actId="26606"/>
          <ac:spMkLst>
            <pc:docMk/>
            <pc:sldMk cId="1553432724" sldId="262"/>
            <ac:spMk id="13" creationId="{13C62649-0825-4926-8E2A-2EBCCFE00ECC}"/>
          </ac:spMkLst>
        </pc:spChg>
        <pc:spChg chg="add del">
          <ac:chgData name="vasilis vasilis" userId="8e94a5239bcf0b8d" providerId="LiveId" clId="{C2328108-4E55-4DE9-87A1-6E269060E1BB}" dt="2021-10-03T23:24:13.773" v="48" actId="26606"/>
          <ac:spMkLst>
            <pc:docMk/>
            <pc:sldMk cId="1553432724" sldId="262"/>
            <ac:spMk id="20" creationId="{9228552E-C8B1-4A80-8448-0787CE0FC704}"/>
          </ac:spMkLst>
        </pc:spChg>
        <pc:spChg chg="add">
          <ac:chgData name="vasilis vasilis" userId="8e94a5239bcf0b8d" providerId="LiveId" clId="{C2328108-4E55-4DE9-87A1-6E269060E1BB}" dt="2021-10-03T23:24:13.813" v="49" actId="26606"/>
          <ac:spMkLst>
            <pc:docMk/>
            <pc:sldMk cId="1553432724" sldId="262"/>
            <ac:spMk id="23" creationId="{C5E6CFF1-2F42-4E10-9A97-F116F46F53FE}"/>
          </ac:spMkLst>
        </pc:spChg>
        <pc:graphicFrameChg chg="add del">
          <ac:chgData name="vasilis vasilis" userId="8e94a5239bcf0b8d" providerId="LiveId" clId="{C2328108-4E55-4DE9-87A1-6E269060E1BB}" dt="2021-10-03T23:24:13.773" v="48" actId="26606"/>
          <ac:graphicFrameMkLst>
            <pc:docMk/>
            <pc:sldMk cId="1553432724" sldId="262"/>
            <ac:graphicFrameMk id="15" creationId="{95A49159-185B-4F2E-9D5B-0704F84E321C}"/>
          </ac:graphicFrameMkLst>
        </pc:graphicFrameChg>
        <pc:graphicFrameChg chg="add">
          <ac:chgData name="vasilis vasilis" userId="8e94a5239bcf0b8d" providerId="LiveId" clId="{C2328108-4E55-4DE9-87A1-6E269060E1BB}" dt="2021-10-03T23:24:13.813" v="49" actId="26606"/>
          <ac:graphicFrameMkLst>
            <pc:docMk/>
            <pc:sldMk cId="1553432724" sldId="262"/>
            <ac:graphicFrameMk id="25" creationId="{3A81E6CA-5F23-479A-9EDC-80293913D504}"/>
          </ac:graphicFrameMkLst>
        </pc:graphicFrameChg>
        <pc:picChg chg="add del">
          <ac:chgData name="vasilis vasilis" userId="8e94a5239bcf0b8d" providerId="LiveId" clId="{C2328108-4E55-4DE9-87A1-6E269060E1BB}" dt="2021-10-03T23:24:13.773" v="48" actId="26606"/>
          <ac:picMkLst>
            <pc:docMk/>
            <pc:sldMk cId="1553432724" sldId="262"/>
            <ac:picMk id="16" creationId="{C187A931-E2AC-46F2-8CBA-851262D1AFE9}"/>
          </ac:picMkLst>
        </pc:picChg>
        <pc:picChg chg="add">
          <ac:chgData name="vasilis vasilis" userId="8e94a5239bcf0b8d" providerId="LiveId" clId="{C2328108-4E55-4DE9-87A1-6E269060E1BB}" dt="2021-10-03T23:24:13.813" v="49" actId="26606"/>
          <ac:picMkLst>
            <pc:docMk/>
            <pc:sldMk cId="1553432724" sldId="262"/>
            <ac:picMk id="24" creationId="{0B59E8E8-4786-40B2-91F2-86B538C5D23A}"/>
          </ac:picMkLst>
        </pc:picChg>
        <pc:cxnChg chg="add">
          <ac:chgData name="vasilis vasilis" userId="8e94a5239bcf0b8d" providerId="LiveId" clId="{C2328108-4E55-4DE9-87A1-6E269060E1BB}" dt="2021-10-03T23:24:13.813" v="49" actId="26606"/>
          <ac:cxnSpMkLst>
            <pc:docMk/>
            <pc:sldMk cId="1553432724" sldId="262"/>
            <ac:cxnSpMk id="22" creationId="{67182200-4859-4C8D-BCBB-55B245C28BA3}"/>
          </ac:cxnSpMkLst>
        </pc:cxnChg>
      </pc:sldChg>
      <pc:sldChg chg="addSp delSp modSp del mod setBg">
        <pc:chgData name="vasilis vasilis" userId="8e94a5239bcf0b8d" providerId="LiveId" clId="{C2328108-4E55-4DE9-87A1-6E269060E1BB}" dt="2021-10-04T12:51:36.191" v="2642" actId="47"/>
        <pc:sldMkLst>
          <pc:docMk/>
          <pc:sldMk cId="3288665831" sldId="263"/>
        </pc:sldMkLst>
        <pc:spChg chg="del">
          <ac:chgData name="vasilis vasilis" userId="8e94a5239bcf0b8d" providerId="LiveId" clId="{C2328108-4E55-4DE9-87A1-6E269060E1BB}" dt="2021-10-04T12:49:28.300" v="2509" actId="26606"/>
          <ac:spMkLst>
            <pc:docMk/>
            <pc:sldMk cId="3288665831" sldId="263"/>
            <ac:spMk id="5" creationId="{1B07C49E-AFFC-EC46-8930-E4D428F5F943}"/>
          </ac:spMkLst>
        </pc:spChg>
        <pc:spChg chg="mod ord">
          <ac:chgData name="vasilis vasilis" userId="8e94a5239bcf0b8d" providerId="LiveId" clId="{C2328108-4E55-4DE9-87A1-6E269060E1BB}" dt="2021-10-04T12:49:28.300" v="2509" actId="26606"/>
          <ac:spMkLst>
            <pc:docMk/>
            <pc:sldMk cId="3288665831" sldId="263"/>
            <ac:spMk id="6" creationId="{772D0411-8FF8-C540-84AE-DBA0703D368C}"/>
          </ac:spMkLst>
        </pc:spChg>
        <pc:spChg chg="mod">
          <ac:chgData name="vasilis vasilis" userId="8e94a5239bcf0b8d" providerId="LiveId" clId="{C2328108-4E55-4DE9-87A1-6E269060E1BB}" dt="2021-10-04T12:49:55.259" v="2512" actId="20578"/>
          <ac:spMkLst>
            <pc:docMk/>
            <pc:sldMk cId="3288665831" sldId="263"/>
            <ac:spMk id="12" creationId="{D77AC1D2-8B41-4A7A-88CF-41E6B7D8C98D}"/>
          </ac:spMkLst>
        </pc:spChg>
        <pc:spChg chg="add">
          <ac:chgData name="vasilis vasilis" userId="8e94a5239bcf0b8d" providerId="LiveId" clId="{C2328108-4E55-4DE9-87A1-6E269060E1BB}" dt="2021-10-04T12:49:28.300" v="2509" actId="26606"/>
          <ac:spMkLst>
            <pc:docMk/>
            <pc:sldMk cId="3288665831" sldId="263"/>
            <ac:spMk id="18" creationId="{3A5B4632-C963-4296-86F0-79AA9EA5AE98}"/>
          </ac:spMkLst>
        </pc:spChg>
        <pc:graphicFrameChg chg="add mod">
          <ac:chgData name="vasilis vasilis" userId="8e94a5239bcf0b8d" providerId="LiveId" clId="{C2328108-4E55-4DE9-87A1-6E269060E1BB}" dt="2021-10-04T12:51:33.917" v="2641" actId="20577"/>
          <ac:graphicFrameMkLst>
            <pc:docMk/>
            <pc:sldMk cId="3288665831" sldId="263"/>
            <ac:graphicFrameMk id="14" creationId="{4675AB79-5866-450C-84B6-C2F7920F8A42}"/>
          </ac:graphicFrameMkLst>
        </pc:graphicFrameChg>
      </pc:sldChg>
      <pc:sldChg chg="addSp modSp mod setBg setClrOvrMap">
        <pc:chgData name="vasilis vasilis" userId="8e94a5239bcf0b8d" providerId="LiveId" clId="{C2328108-4E55-4DE9-87A1-6E269060E1BB}" dt="2021-10-04T14:42:00.225" v="5207" actId="1076"/>
        <pc:sldMkLst>
          <pc:docMk/>
          <pc:sldMk cId="2987552906" sldId="264"/>
        </pc:sldMkLst>
        <pc:spChg chg="mod">
          <ac:chgData name="vasilis vasilis" userId="8e94a5239bcf0b8d" providerId="LiveId" clId="{C2328108-4E55-4DE9-87A1-6E269060E1BB}" dt="2021-10-04T14:26:51.202" v="4332" actId="26606"/>
          <ac:spMkLst>
            <pc:docMk/>
            <pc:sldMk cId="2987552906" sldId="264"/>
            <ac:spMk id="4" creationId="{EE021CA9-7CB7-1046-8FA0-21F127C19A59}"/>
          </ac:spMkLst>
        </pc:spChg>
        <pc:spChg chg="mod">
          <ac:chgData name="vasilis vasilis" userId="8e94a5239bcf0b8d" providerId="LiveId" clId="{C2328108-4E55-4DE9-87A1-6E269060E1BB}" dt="2021-10-04T14:42:00.225" v="5207" actId="1076"/>
          <ac:spMkLst>
            <pc:docMk/>
            <pc:sldMk cId="2987552906" sldId="264"/>
            <ac:spMk id="5" creationId="{1B07C49E-AFFC-EC46-8930-E4D428F5F943}"/>
          </ac:spMkLst>
        </pc:spChg>
        <pc:spChg chg="mod ord">
          <ac:chgData name="vasilis vasilis" userId="8e94a5239bcf0b8d" providerId="LiveId" clId="{C2328108-4E55-4DE9-87A1-6E269060E1BB}" dt="2021-10-04T14:26:51.202" v="4332" actId="26606"/>
          <ac:spMkLst>
            <pc:docMk/>
            <pc:sldMk cId="2987552906" sldId="264"/>
            <ac:spMk id="8" creationId="{2A665A13-3129-46DF-B847-F273F3E96BE6}"/>
          </ac:spMkLst>
        </pc:spChg>
        <pc:spChg chg="add">
          <ac:chgData name="vasilis vasilis" userId="8e94a5239bcf0b8d" providerId="LiveId" clId="{C2328108-4E55-4DE9-87A1-6E269060E1BB}" dt="2021-10-04T14:26:51.202" v="4332" actId="26606"/>
          <ac:spMkLst>
            <pc:docMk/>
            <pc:sldMk cId="2987552906" sldId="264"/>
            <ac:spMk id="13" creationId="{DFF2AC85-FAA0-4844-813F-83C04D7382E2}"/>
          </ac:spMkLst>
        </pc:spChg>
        <pc:spChg chg="add">
          <ac:chgData name="vasilis vasilis" userId="8e94a5239bcf0b8d" providerId="LiveId" clId="{C2328108-4E55-4DE9-87A1-6E269060E1BB}" dt="2021-10-04T14:26:51.202" v="4332" actId="26606"/>
          <ac:spMkLst>
            <pc:docMk/>
            <pc:sldMk cId="2987552906" sldId="264"/>
            <ac:spMk id="15" creationId="{89CC0F1E-BAA2-47B1-8F83-7ECB9FD9E009}"/>
          </ac:spMkLst>
        </pc:spChg>
      </pc:sldChg>
      <pc:sldChg chg="del">
        <pc:chgData name="vasilis vasilis" userId="8e94a5239bcf0b8d" providerId="LiveId" clId="{C2328108-4E55-4DE9-87A1-6E269060E1BB}" dt="2021-10-04T22:33:51.223" v="12326" actId="47"/>
        <pc:sldMkLst>
          <pc:docMk/>
          <pc:sldMk cId="1578726356" sldId="265"/>
        </pc:sldMkLst>
      </pc:sldChg>
      <pc:sldChg chg="addSp delSp modSp del mod setBg modAnim setClrOvrMap">
        <pc:chgData name="vasilis vasilis" userId="8e94a5239bcf0b8d" providerId="LiveId" clId="{C2328108-4E55-4DE9-87A1-6E269060E1BB}" dt="2021-10-04T15:05:01.912" v="6209" actId="47"/>
        <pc:sldMkLst>
          <pc:docMk/>
          <pc:sldMk cId="779971636" sldId="266"/>
        </pc:sldMkLst>
        <pc:spChg chg="del mod ord">
          <ac:chgData name="vasilis vasilis" userId="8e94a5239bcf0b8d" providerId="LiveId" clId="{C2328108-4E55-4DE9-87A1-6E269060E1BB}" dt="2021-10-04T15:03:33.947" v="6195" actId="478"/>
          <ac:spMkLst>
            <pc:docMk/>
            <pc:sldMk cId="779971636" sldId="266"/>
            <ac:spMk id="3" creationId="{D9E97D81-A978-4758-8A93-47C19B104075}"/>
          </ac:spMkLst>
        </pc:spChg>
        <pc:spChg chg="del mod">
          <ac:chgData name="vasilis vasilis" userId="8e94a5239bcf0b8d" providerId="LiveId" clId="{C2328108-4E55-4DE9-87A1-6E269060E1BB}" dt="2021-10-04T15:04:58.959" v="6208" actId="478"/>
          <ac:spMkLst>
            <pc:docMk/>
            <pc:sldMk cId="779971636" sldId="266"/>
            <ac:spMk id="4" creationId="{2C4E03D3-761E-7549-A4C6-7E585EBC4F01}"/>
          </ac:spMkLst>
        </pc:spChg>
        <pc:spChg chg="del mod">
          <ac:chgData name="vasilis vasilis" userId="8e94a5239bcf0b8d" providerId="LiveId" clId="{C2328108-4E55-4DE9-87A1-6E269060E1BB}" dt="2021-10-04T15:03:36.158" v="6196" actId="26606"/>
          <ac:spMkLst>
            <pc:docMk/>
            <pc:sldMk cId="779971636" sldId="266"/>
            <ac:spMk id="5" creationId="{1B07C49E-AFFC-EC46-8930-E4D428F5F943}"/>
          </ac:spMkLst>
        </pc:spChg>
        <pc:spChg chg="add mod">
          <ac:chgData name="vasilis vasilis" userId="8e94a5239bcf0b8d" providerId="LiveId" clId="{C2328108-4E55-4DE9-87A1-6E269060E1BB}" dt="2021-10-04T15:03:24.597" v="6194"/>
          <ac:spMkLst>
            <pc:docMk/>
            <pc:sldMk cId="779971636" sldId="266"/>
            <ac:spMk id="7" creationId="{91282782-DB24-4E94-A3FC-08154B63B0E0}"/>
          </ac:spMkLst>
        </pc:spChg>
        <pc:spChg chg="add">
          <ac:chgData name="vasilis vasilis" userId="8e94a5239bcf0b8d" providerId="LiveId" clId="{C2328108-4E55-4DE9-87A1-6E269060E1BB}" dt="2021-10-04T15:03:15.842" v="6193" actId="26606"/>
          <ac:spMkLst>
            <pc:docMk/>
            <pc:sldMk cId="779971636" sldId="266"/>
            <ac:spMk id="10" creationId="{DFF2AC85-FAA0-4844-813F-83C04D7382E2}"/>
          </ac:spMkLst>
        </pc:spChg>
        <pc:spChg chg="add">
          <ac:chgData name="vasilis vasilis" userId="8e94a5239bcf0b8d" providerId="LiveId" clId="{C2328108-4E55-4DE9-87A1-6E269060E1BB}" dt="2021-10-04T15:03:15.842" v="6193" actId="26606"/>
          <ac:spMkLst>
            <pc:docMk/>
            <pc:sldMk cId="779971636" sldId="266"/>
            <ac:spMk id="12" creationId="{89CC0F1E-BAA2-47B1-8F83-7ECB9FD9E009}"/>
          </ac:spMkLst>
        </pc:spChg>
        <pc:graphicFrameChg chg="add mod">
          <ac:chgData name="vasilis vasilis" userId="8e94a5239bcf0b8d" providerId="LiveId" clId="{C2328108-4E55-4DE9-87A1-6E269060E1BB}" dt="2021-10-04T15:04:34.489" v="6207"/>
          <ac:graphicFrameMkLst>
            <pc:docMk/>
            <pc:sldMk cId="779971636" sldId="266"/>
            <ac:graphicFrameMk id="14" creationId="{2331898C-B100-4BB0-9F2C-9223F01C3A46}"/>
          </ac:graphicFrameMkLst>
        </pc:graphicFrameChg>
      </pc:sldChg>
      <pc:sldChg chg="del">
        <pc:chgData name="vasilis vasilis" userId="8e94a5239bcf0b8d" providerId="LiveId" clId="{C2328108-4E55-4DE9-87A1-6E269060E1BB}" dt="2021-10-04T22:33:57.999" v="12332" actId="47"/>
        <pc:sldMkLst>
          <pc:docMk/>
          <pc:sldMk cId="3865605948" sldId="269"/>
        </pc:sldMkLst>
      </pc:sldChg>
      <pc:sldChg chg="del">
        <pc:chgData name="vasilis vasilis" userId="8e94a5239bcf0b8d" providerId="LiveId" clId="{C2328108-4E55-4DE9-87A1-6E269060E1BB}" dt="2021-10-04T22:33:59.976" v="12338" actId="47"/>
        <pc:sldMkLst>
          <pc:docMk/>
          <pc:sldMk cId="2727850971" sldId="270"/>
        </pc:sldMkLst>
      </pc:sldChg>
      <pc:sldChg chg="del">
        <pc:chgData name="vasilis vasilis" userId="8e94a5239bcf0b8d" providerId="LiveId" clId="{C2328108-4E55-4DE9-87A1-6E269060E1BB}" dt="2021-10-04T22:34:08.220" v="12359" actId="47"/>
        <pc:sldMkLst>
          <pc:docMk/>
          <pc:sldMk cId="1630123617" sldId="274"/>
        </pc:sldMkLst>
      </pc:sldChg>
      <pc:sldChg chg="del">
        <pc:chgData name="vasilis vasilis" userId="8e94a5239bcf0b8d" providerId="LiveId" clId="{C2328108-4E55-4DE9-87A1-6E269060E1BB}" dt="2021-10-04T22:34:08.622" v="12360" actId="47"/>
        <pc:sldMkLst>
          <pc:docMk/>
          <pc:sldMk cId="3410008520" sldId="275"/>
        </pc:sldMkLst>
      </pc:sldChg>
      <pc:sldChg chg="del">
        <pc:chgData name="vasilis vasilis" userId="8e94a5239bcf0b8d" providerId="LiveId" clId="{C2328108-4E55-4DE9-87A1-6E269060E1BB}" dt="2021-10-04T22:33:53.701" v="12327" actId="47"/>
        <pc:sldMkLst>
          <pc:docMk/>
          <pc:sldMk cId="148114319" sldId="276"/>
        </pc:sldMkLst>
      </pc:sldChg>
      <pc:sldChg chg="del">
        <pc:chgData name="vasilis vasilis" userId="8e94a5239bcf0b8d" providerId="LiveId" clId="{C2328108-4E55-4DE9-87A1-6E269060E1BB}" dt="2021-10-04T22:33:55.215" v="12330" actId="47"/>
        <pc:sldMkLst>
          <pc:docMk/>
          <pc:sldMk cId="321008965" sldId="277"/>
        </pc:sldMkLst>
      </pc:sldChg>
      <pc:sldChg chg="del">
        <pc:chgData name="vasilis vasilis" userId="8e94a5239bcf0b8d" providerId="LiveId" clId="{C2328108-4E55-4DE9-87A1-6E269060E1BB}" dt="2021-10-04T22:33:57.591" v="12331" actId="47"/>
        <pc:sldMkLst>
          <pc:docMk/>
          <pc:sldMk cId="178270660" sldId="284"/>
        </pc:sldMkLst>
      </pc:sldChg>
      <pc:sldChg chg="del">
        <pc:chgData name="vasilis vasilis" userId="8e94a5239bcf0b8d" providerId="LiveId" clId="{C2328108-4E55-4DE9-87A1-6E269060E1BB}" dt="2021-10-04T22:34:07.109" v="12356" actId="47"/>
        <pc:sldMkLst>
          <pc:docMk/>
          <pc:sldMk cId="1290394134" sldId="288"/>
        </pc:sldMkLst>
      </pc:sldChg>
      <pc:sldChg chg="del">
        <pc:chgData name="vasilis vasilis" userId="8e94a5239bcf0b8d" providerId="LiveId" clId="{C2328108-4E55-4DE9-87A1-6E269060E1BB}" dt="2021-10-04T22:34:07.527" v="12357" actId="47"/>
        <pc:sldMkLst>
          <pc:docMk/>
          <pc:sldMk cId="2459446073" sldId="289"/>
        </pc:sldMkLst>
      </pc:sldChg>
      <pc:sldChg chg="del">
        <pc:chgData name="vasilis vasilis" userId="8e94a5239bcf0b8d" providerId="LiveId" clId="{C2328108-4E55-4DE9-87A1-6E269060E1BB}" dt="2021-10-04T22:33:54.802" v="12329" actId="47"/>
        <pc:sldMkLst>
          <pc:docMk/>
          <pc:sldMk cId="1813711241" sldId="293"/>
        </pc:sldMkLst>
      </pc:sldChg>
      <pc:sldChg chg="del">
        <pc:chgData name="vasilis vasilis" userId="8e94a5239bcf0b8d" providerId="LiveId" clId="{C2328108-4E55-4DE9-87A1-6E269060E1BB}" dt="2021-10-04T22:34:02.643" v="12348" actId="47"/>
        <pc:sldMkLst>
          <pc:docMk/>
          <pc:sldMk cId="1023352497" sldId="294"/>
        </pc:sldMkLst>
      </pc:sldChg>
      <pc:sldChg chg="del">
        <pc:chgData name="vasilis vasilis" userId="8e94a5239bcf0b8d" providerId="LiveId" clId="{C2328108-4E55-4DE9-87A1-6E269060E1BB}" dt="2021-10-04T22:34:03.234" v="12349" actId="47"/>
        <pc:sldMkLst>
          <pc:docMk/>
          <pc:sldMk cId="981671777" sldId="296"/>
        </pc:sldMkLst>
      </pc:sldChg>
      <pc:sldChg chg="addSp delSp modSp del mod setBg setClrOvrMap">
        <pc:chgData name="vasilis vasilis" userId="8e94a5239bcf0b8d" providerId="LiveId" clId="{C2328108-4E55-4DE9-87A1-6E269060E1BB}" dt="2021-10-04T00:00:42.830" v="1651" actId="47"/>
        <pc:sldMkLst>
          <pc:docMk/>
          <pc:sldMk cId="3093198887" sldId="298"/>
        </pc:sldMkLst>
        <pc:spChg chg="mod">
          <ac:chgData name="vasilis vasilis" userId="8e94a5239bcf0b8d" providerId="LiveId" clId="{C2328108-4E55-4DE9-87A1-6E269060E1BB}" dt="2021-10-03T23:20:52.471" v="17" actId="26606"/>
          <ac:spMkLst>
            <pc:docMk/>
            <pc:sldMk cId="3093198887" sldId="298"/>
            <ac:spMk id="3" creationId="{DA1BF29A-91D2-784B-9589-F5A3883168D5}"/>
          </ac:spMkLst>
        </pc:spChg>
        <pc:spChg chg="add del">
          <ac:chgData name="vasilis vasilis" userId="8e94a5239bcf0b8d" providerId="LiveId" clId="{C2328108-4E55-4DE9-87A1-6E269060E1BB}" dt="2021-10-03T23:20:36.471" v="8" actId="26606"/>
          <ac:spMkLst>
            <pc:docMk/>
            <pc:sldMk cId="3093198887" sldId="298"/>
            <ac:spMk id="8" creationId="{3677BAFB-3BD3-41BB-9107-FAE224AE21C4}"/>
          </ac:spMkLst>
        </pc:spChg>
        <pc:spChg chg="add del">
          <ac:chgData name="vasilis vasilis" userId="8e94a5239bcf0b8d" providerId="LiveId" clId="{C2328108-4E55-4DE9-87A1-6E269060E1BB}" dt="2021-10-03T23:20:25.431" v="4" actId="26606"/>
          <ac:spMkLst>
            <pc:docMk/>
            <pc:sldMk cId="3093198887" sldId="298"/>
            <ac:spMk id="9" creationId="{0671A8AE-40A1-4631-A6B8-581AFF065482}"/>
          </ac:spMkLst>
        </pc:spChg>
        <pc:spChg chg="add del">
          <ac:chgData name="vasilis vasilis" userId="8e94a5239bcf0b8d" providerId="LiveId" clId="{C2328108-4E55-4DE9-87A1-6E269060E1BB}" dt="2021-10-03T23:20:36.471" v="8" actId="26606"/>
          <ac:spMkLst>
            <pc:docMk/>
            <pc:sldMk cId="3093198887" sldId="298"/>
            <ac:spMk id="10" creationId="{E6823A9B-C188-42D4-847C-3AD928DB145C}"/>
          </ac:spMkLst>
        </pc:spChg>
        <pc:spChg chg="add del">
          <ac:chgData name="vasilis vasilis" userId="8e94a5239bcf0b8d" providerId="LiveId" clId="{C2328108-4E55-4DE9-87A1-6E269060E1BB}" dt="2021-10-03T23:20:25.431" v="4" actId="26606"/>
          <ac:spMkLst>
            <pc:docMk/>
            <pc:sldMk cId="3093198887" sldId="298"/>
            <ac:spMk id="11" creationId="{AB58EF07-17C2-48CF-ABB0-EEF1F17CB8F0}"/>
          </ac:spMkLst>
        </pc:spChg>
        <pc:spChg chg="add del">
          <ac:chgData name="vasilis vasilis" userId="8e94a5239bcf0b8d" providerId="LiveId" clId="{C2328108-4E55-4DE9-87A1-6E269060E1BB}" dt="2021-10-03T23:20:36.471" v="8" actId="26606"/>
          <ac:spMkLst>
            <pc:docMk/>
            <pc:sldMk cId="3093198887" sldId="298"/>
            <ac:spMk id="12" creationId="{34B557F3-1A0C-4749-A6DB-EAC082DF390B}"/>
          </ac:spMkLst>
        </pc:spChg>
        <pc:spChg chg="add del">
          <ac:chgData name="vasilis vasilis" userId="8e94a5239bcf0b8d" providerId="LiveId" clId="{C2328108-4E55-4DE9-87A1-6E269060E1BB}" dt="2021-10-03T23:20:25.431" v="4" actId="26606"/>
          <ac:spMkLst>
            <pc:docMk/>
            <pc:sldMk cId="3093198887" sldId="298"/>
            <ac:spMk id="13" creationId="{AF2F604E-43BE-4DC3-B983-E071523364F8}"/>
          </ac:spMkLst>
        </pc:spChg>
        <pc:spChg chg="add del">
          <ac:chgData name="vasilis vasilis" userId="8e94a5239bcf0b8d" providerId="LiveId" clId="{C2328108-4E55-4DE9-87A1-6E269060E1BB}" dt="2021-10-03T23:20:36.471" v="8" actId="26606"/>
          <ac:spMkLst>
            <pc:docMk/>
            <pc:sldMk cId="3093198887" sldId="298"/>
            <ac:spMk id="14" creationId="{55D55AA6-3751-494F-868A-DCEDC5CE82BF}"/>
          </ac:spMkLst>
        </pc:spChg>
        <pc:spChg chg="add del">
          <ac:chgData name="vasilis vasilis" userId="8e94a5239bcf0b8d" providerId="LiveId" clId="{C2328108-4E55-4DE9-87A1-6E269060E1BB}" dt="2021-10-03T23:20:25.431" v="4" actId="26606"/>
          <ac:spMkLst>
            <pc:docMk/>
            <pc:sldMk cId="3093198887" sldId="298"/>
            <ac:spMk id="15" creationId="{08C9B587-E65E-4B52-B37C-ABEBB6E87928}"/>
          </ac:spMkLst>
        </pc:spChg>
        <pc:spChg chg="add del">
          <ac:chgData name="vasilis vasilis" userId="8e94a5239bcf0b8d" providerId="LiveId" clId="{C2328108-4E55-4DE9-87A1-6E269060E1BB}" dt="2021-10-03T23:20:36.471" v="8" actId="26606"/>
          <ac:spMkLst>
            <pc:docMk/>
            <pc:sldMk cId="3093198887" sldId="298"/>
            <ac:spMk id="16" creationId="{4D4C00DC-4DC6-4CD2-9E31-F17E6CEBC5A6}"/>
          </ac:spMkLst>
        </pc:spChg>
        <pc:spChg chg="add del">
          <ac:chgData name="vasilis vasilis" userId="8e94a5239bcf0b8d" providerId="LiveId" clId="{C2328108-4E55-4DE9-87A1-6E269060E1BB}" dt="2021-10-03T23:20:26.788" v="6" actId="26606"/>
          <ac:spMkLst>
            <pc:docMk/>
            <pc:sldMk cId="3093198887" sldId="298"/>
            <ac:spMk id="17" creationId="{6CCA5F87-1D1E-45CB-8D83-FC7EEFAD9935}"/>
          </ac:spMkLst>
        </pc:spChg>
        <pc:spChg chg="add del">
          <ac:chgData name="vasilis vasilis" userId="8e94a5239bcf0b8d" providerId="LiveId" clId="{C2328108-4E55-4DE9-87A1-6E269060E1BB}" dt="2021-10-03T23:20:26.788" v="6" actId="26606"/>
          <ac:spMkLst>
            <pc:docMk/>
            <pc:sldMk cId="3093198887" sldId="298"/>
            <ac:spMk id="19" creationId="{7CCFC2C6-6238-4A2F-93DE-2ADF74AF635E}"/>
          </ac:spMkLst>
        </pc:spChg>
        <pc:spChg chg="add del">
          <ac:chgData name="vasilis vasilis" userId="8e94a5239bcf0b8d" providerId="LiveId" clId="{C2328108-4E55-4DE9-87A1-6E269060E1BB}" dt="2021-10-03T23:20:26.788" v="6" actId="26606"/>
          <ac:spMkLst>
            <pc:docMk/>
            <pc:sldMk cId="3093198887" sldId="298"/>
            <ac:spMk id="20" creationId="{AF2F604E-43BE-4DC3-B983-E071523364F8}"/>
          </ac:spMkLst>
        </pc:spChg>
        <pc:spChg chg="add del">
          <ac:chgData name="vasilis vasilis" userId="8e94a5239bcf0b8d" providerId="LiveId" clId="{C2328108-4E55-4DE9-87A1-6E269060E1BB}" dt="2021-10-03T23:20:26.788" v="6" actId="26606"/>
          <ac:spMkLst>
            <pc:docMk/>
            <pc:sldMk cId="3093198887" sldId="298"/>
            <ac:spMk id="21" creationId="{08C9B587-E65E-4B52-B37C-ABEBB6E87928}"/>
          </ac:spMkLst>
        </pc:spChg>
        <pc:spChg chg="add del">
          <ac:chgData name="vasilis vasilis" userId="8e94a5239bcf0b8d" providerId="LiveId" clId="{C2328108-4E55-4DE9-87A1-6E269060E1BB}" dt="2021-10-03T23:20:36.471" v="8" actId="26606"/>
          <ac:spMkLst>
            <pc:docMk/>
            <pc:sldMk cId="3093198887" sldId="298"/>
            <ac:spMk id="23" creationId="{D82AB1B2-7970-42CF-8BF5-567C69E9FFFB}"/>
          </ac:spMkLst>
        </pc:spChg>
        <pc:spChg chg="add del">
          <ac:chgData name="vasilis vasilis" userId="8e94a5239bcf0b8d" providerId="LiveId" clId="{C2328108-4E55-4DE9-87A1-6E269060E1BB}" dt="2021-10-03T23:20:36.471" v="8" actId="26606"/>
          <ac:spMkLst>
            <pc:docMk/>
            <pc:sldMk cId="3093198887" sldId="298"/>
            <ac:spMk id="24" creationId="{C10FB9CA-E7FA-462C-B537-F1224ED1ACF4}"/>
          </ac:spMkLst>
        </pc:spChg>
        <pc:spChg chg="add del">
          <ac:chgData name="vasilis vasilis" userId="8e94a5239bcf0b8d" providerId="LiveId" clId="{C2328108-4E55-4DE9-87A1-6E269060E1BB}" dt="2021-10-03T23:20:36.471" v="8" actId="26606"/>
          <ac:spMkLst>
            <pc:docMk/>
            <pc:sldMk cId="3093198887" sldId="298"/>
            <ac:spMk id="26" creationId="{D8469AE7-A75B-4F37-850B-EF5974ABED2C}"/>
          </ac:spMkLst>
        </pc:spChg>
        <pc:spChg chg="add del">
          <ac:chgData name="vasilis vasilis" userId="8e94a5239bcf0b8d" providerId="LiveId" clId="{C2328108-4E55-4DE9-87A1-6E269060E1BB}" dt="2021-10-03T23:20:45.789" v="10" actId="26606"/>
          <ac:spMkLst>
            <pc:docMk/>
            <pc:sldMk cId="3093198887" sldId="298"/>
            <ac:spMk id="199" creationId="{0E2F58BF-12E5-4B5A-AD25-4DAAA2742A7B}"/>
          </ac:spMkLst>
        </pc:spChg>
        <pc:spChg chg="add del">
          <ac:chgData name="vasilis vasilis" userId="8e94a5239bcf0b8d" providerId="LiveId" clId="{C2328108-4E55-4DE9-87A1-6E269060E1BB}" dt="2021-10-03T23:20:45.789" v="10" actId="26606"/>
          <ac:spMkLst>
            <pc:docMk/>
            <pc:sldMk cId="3093198887" sldId="298"/>
            <ac:spMk id="200" creationId="{AF2F604E-43BE-4DC3-B983-E071523364F8}"/>
          </ac:spMkLst>
        </pc:spChg>
        <pc:spChg chg="add del">
          <ac:chgData name="vasilis vasilis" userId="8e94a5239bcf0b8d" providerId="LiveId" clId="{C2328108-4E55-4DE9-87A1-6E269060E1BB}" dt="2021-10-03T23:20:45.789" v="10" actId="26606"/>
          <ac:spMkLst>
            <pc:docMk/>
            <pc:sldMk cId="3093198887" sldId="298"/>
            <ac:spMk id="201" creationId="{08C9B587-E65E-4B52-B37C-ABEBB6E87928}"/>
          </ac:spMkLst>
        </pc:spChg>
        <pc:spChg chg="add del">
          <ac:chgData name="vasilis vasilis" userId="8e94a5239bcf0b8d" providerId="LiveId" clId="{C2328108-4E55-4DE9-87A1-6E269060E1BB}" dt="2021-10-03T23:20:48.942" v="12" actId="26606"/>
          <ac:spMkLst>
            <pc:docMk/>
            <pc:sldMk cId="3093198887" sldId="298"/>
            <ac:spMk id="204" creationId="{787F4F1C-8D3D-4EC1-B72D-A0470A5A08B8}"/>
          </ac:spMkLst>
        </pc:spChg>
        <pc:spChg chg="add del">
          <ac:chgData name="vasilis vasilis" userId="8e94a5239bcf0b8d" providerId="LiveId" clId="{C2328108-4E55-4DE9-87A1-6E269060E1BB}" dt="2021-10-03T23:20:50.470" v="14" actId="26606"/>
          <ac:spMkLst>
            <pc:docMk/>
            <pc:sldMk cId="3093198887" sldId="298"/>
            <ac:spMk id="214" creationId="{87CC2527-562A-4F69-B487-4371E5B243E7}"/>
          </ac:spMkLst>
        </pc:spChg>
        <pc:spChg chg="add del">
          <ac:chgData name="vasilis vasilis" userId="8e94a5239bcf0b8d" providerId="LiveId" clId="{C2328108-4E55-4DE9-87A1-6E269060E1BB}" dt="2021-10-03T23:20:52.455" v="16" actId="26606"/>
          <ac:spMkLst>
            <pc:docMk/>
            <pc:sldMk cId="3093198887" sldId="298"/>
            <ac:spMk id="217" creationId="{E49CC64F-7275-4E33-961B-0C5CDC439875}"/>
          </ac:spMkLst>
        </pc:spChg>
        <pc:spChg chg="add">
          <ac:chgData name="vasilis vasilis" userId="8e94a5239bcf0b8d" providerId="LiveId" clId="{C2328108-4E55-4DE9-87A1-6E269060E1BB}" dt="2021-10-03T23:20:52.471" v="17" actId="26606"/>
          <ac:spMkLst>
            <pc:docMk/>
            <pc:sldMk cId="3093198887" sldId="298"/>
            <ac:spMk id="220" creationId="{0671A8AE-40A1-4631-A6B8-581AFF065482}"/>
          </ac:spMkLst>
        </pc:spChg>
        <pc:spChg chg="add">
          <ac:chgData name="vasilis vasilis" userId="8e94a5239bcf0b8d" providerId="LiveId" clId="{C2328108-4E55-4DE9-87A1-6E269060E1BB}" dt="2021-10-03T23:20:52.471" v="17" actId="26606"/>
          <ac:spMkLst>
            <pc:docMk/>
            <pc:sldMk cId="3093198887" sldId="298"/>
            <ac:spMk id="222" creationId="{AB58EF07-17C2-48CF-ABB0-EEF1F17CB8F0}"/>
          </ac:spMkLst>
        </pc:spChg>
        <pc:spChg chg="add">
          <ac:chgData name="vasilis vasilis" userId="8e94a5239bcf0b8d" providerId="LiveId" clId="{C2328108-4E55-4DE9-87A1-6E269060E1BB}" dt="2021-10-03T23:20:52.471" v="17" actId="26606"/>
          <ac:spMkLst>
            <pc:docMk/>
            <pc:sldMk cId="3093198887" sldId="298"/>
            <ac:spMk id="223" creationId="{AF2F604E-43BE-4DC3-B983-E071523364F8}"/>
          </ac:spMkLst>
        </pc:spChg>
        <pc:spChg chg="add">
          <ac:chgData name="vasilis vasilis" userId="8e94a5239bcf0b8d" providerId="LiveId" clId="{C2328108-4E55-4DE9-87A1-6E269060E1BB}" dt="2021-10-03T23:20:52.471" v="17" actId="26606"/>
          <ac:spMkLst>
            <pc:docMk/>
            <pc:sldMk cId="3093198887" sldId="298"/>
            <ac:spMk id="224" creationId="{08C9B587-E65E-4B52-B37C-ABEBB6E87928}"/>
          </ac:spMkLst>
        </pc:spChg>
        <pc:grpChg chg="add del">
          <ac:chgData name="vasilis vasilis" userId="8e94a5239bcf0b8d" providerId="LiveId" clId="{C2328108-4E55-4DE9-87A1-6E269060E1BB}" dt="2021-10-03T23:20:36.471" v="8" actId="26606"/>
          <ac:grpSpMkLst>
            <pc:docMk/>
            <pc:sldMk cId="3093198887" sldId="298"/>
            <ac:grpSpMk id="25" creationId="{66FB5A75-BDE2-4F12-A95B-C48788A7685C}"/>
          </ac:grpSpMkLst>
        </pc:grpChg>
        <pc:grpChg chg="add del">
          <ac:chgData name="vasilis vasilis" userId="8e94a5239bcf0b8d" providerId="LiveId" clId="{C2328108-4E55-4DE9-87A1-6E269060E1BB}" dt="2021-10-03T23:20:36.471" v="8" actId="26606"/>
          <ac:grpSpMkLst>
            <pc:docMk/>
            <pc:sldMk cId="3093198887" sldId="298"/>
            <ac:grpSpMk id="28" creationId="{63301095-70B2-49AA-8DA9-A35629AD621C}"/>
          </ac:grpSpMkLst>
        </pc:grpChg>
        <pc:grpChg chg="add del">
          <ac:chgData name="vasilis vasilis" userId="8e94a5239bcf0b8d" providerId="LiveId" clId="{C2328108-4E55-4DE9-87A1-6E269060E1BB}" dt="2021-10-03T23:20:48.942" v="12" actId="26606"/>
          <ac:grpSpMkLst>
            <pc:docMk/>
            <pc:sldMk cId="3093198887" sldId="298"/>
            <ac:grpSpMk id="205" creationId="{D1E3DD61-64DB-46AD-B249-E273CD86B051}"/>
          </ac:grpSpMkLst>
        </pc:grpChg>
        <pc:picChg chg="add del">
          <ac:chgData name="vasilis vasilis" userId="8e94a5239bcf0b8d" providerId="LiveId" clId="{C2328108-4E55-4DE9-87A1-6E269060E1BB}" dt="2021-10-03T23:20:25.431" v="4" actId="26606"/>
          <ac:picMkLst>
            <pc:docMk/>
            <pc:sldMk cId="3093198887" sldId="298"/>
            <ac:picMk id="5" creationId="{7EE6F00E-0451-41D0-BFE2-E2B6DE5E1F36}"/>
          </ac:picMkLst>
        </pc:picChg>
        <pc:picChg chg="add del">
          <ac:chgData name="vasilis vasilis" userId="8e94a5239bcf0b8d" providerId="LiveId" clId="{C2328108-4E55-4DE9-87A1-6E269060E1BB}" dt="2021-10-03T23:20:26.788" v="6" actId="26606"/>
          <ac:picMkLst>
            <pc:docMk/>
            <pc:sldMk cId="3093198887" sldId="298"/>
            <ac:picMk id="18" creationId="{5E7FC0EC-9BD8-44B3-A3D9-D7A8E36DCF6C}"/>
          </ac:picMkLst>
        </pc:picChg>
        <pc:picChg chg="add del">
          <ac:chgData name="vasilis vasilis" userId="8e94a5239bcf0b8d" providerId="LiveId" clId="{C2328108-4E55-4DE9-87A1-6E269060E1BB}" dt="2021-10-03T23:20:45.789" v="10" actId="26606"/>
          <ac:picMkLst>
            <pc:docMk/>
            <pc:sldMk cId="3093198887" sldId="298"/>
            <ac:picMk id="202" creationId="{E75F05F8-4C70-468C-8044-7B56E3A3EF56}"/>
          </ac:picMkLst>
        </pc:picChg>
        <pc:picChg chg="add del">
          <ac:chgData name="vasilis vasilis" userId="8e94a5239bcf0b8d" providerId="LiveId" clId="{C2328108-4E55-4DE9-87A1-6E269060E1BB}" dt="2021-10-03T23:20:50.470" v="14" actId="26606"/>
          <ac:picMkLst>
            <pc:docMk/>
            <pc:sldMk cId="3093198887" sldId="298"/>
            <ac:picMk id="213" creationId="{48C072A9-6533-4460-A4DE-4148169AA25A}"/>
          </ac:picMkLst>
        </pc:picChg>
        <pc:picChg chg="add del">
          <ac:chgData name="vasilis vasilis" userId="8e94a5239bcf0b8d" providerId="LiveId" clId="{C2328108-4E55-4DE9-87A1-6E269060E1BB}" dt="2021-10-03T23:20:52.455" v="16" actId="26606"/>
          <ac:picMkLst>
            <pc:docMk/>
            <pc:sldMk cId="3093198887" sldId="298"/>
            <ac:picMk id="218" creationId="{6EE06F62-EF85-4FFA-BDFE-F69F09F28750}"/>
          </ac:picMkLst>
        </pc:picChg>
        <pc:picChg chg="add">
          <ac:chgData name="vasilis vasilis" userId="8e94a5239bcf0b8d" providerId="LiveId" clId="{C2328108-4E55-4DE9-87A1-6E269060E1BB}" dt="2021-10-03T23:20:52.471" v="17" actId="26606"/>
          <ac:picMkLst>
            <pc:docMk/>
            <pc:sldMk cId="3093198887" sldId="298"/>
            <ac:picMk id="221" creationId="{7EE6F00E-0451-41D0-BFE2-E2B6DE5E1F36}"/>
          </ac:picMkLst>
        </pc:picChg>
        <pc:cxnChg chg="add del">
          <ac:chgData name="vasilis vasilis" userId="8e94a5239bcf0b8d" providerId="LiveId" clId="{C2328108-4E55-4DE9-87A1-6E269060E1BB}" dt="2021-10-03T23:20:50.470" v="14" actId="26606"/>
          <ac:cxnSpMkLst>
            <pc:docMk/>
            <pc:sldMk cId="3093198887" sldId="298"/>
            <ac:cxnSpMk id="215" creationId="{BCDAEC91-5BCE-4B55-9CC0-43EF94CB734B}"/>
          </ac:cxnSpMkLst>
        </pc:cxnChg>
      </pc:sldChg>
      <pc:sldChg chg="addSp delSp modSp del mod modClrScheme chgLayout">
        <pc:chgData name="vasilis vasilis" userId="8e94a5239bcf0b8d" providerId="LiveId" clId="{C2328108-4E55-4DE9-87A1-6E269060E1BB}" dt="2021-10-04T14:07:40.558" v="3952" actId="47"/>
        <pc:sldMkLst>
          <pc:docMk/>
          <pc:sldMk cId="280316088" sldId="299"/>
        </pc:sldMkLst>
        <pc:spChg chg="add del mod ord">
          <ac:chgData name="vasilis vasilis" userId="8e94a5239bcf0b8d" providerId="LiveId" clId="{C2328108-4E55-4DE9-87A1-6E269060E1BB}" dt="2021-10-03T23:25:58.149" v="51" actId="700"/>
          <ac:spMkLst>
            <pc:docMk/>
            <pc:sldMk cId="280316088" sldId="299"/>
            <ac:spMk id="2" creationId="{C9967965-0549-4388-B3D3-D919F25A4AAA}"/>
          </ac:spMkLst>
        </pc:spChg>
        <pc:spChg chg="mod ord">
          <ac:chgData name="vasilis vasilis" userId="8e94a5239bcf0b8d" providerId="LiveId" clId="{C2328108-4E55-4DE9-87A1-6E269060E1BB}" dt="2021-10-03T23:25:58.149" v="51" actId="700"/>
          <ac:spMkLst>
            <pc:docMk/>
            <pc:sldMk cId="280316088" sldId="299"/>
            <ac:spMk id="3" creationId="{AB0AB2AC-B7E6-6849-9AE9-697369407F8F}"/>
          </ac:spMkLst>
        </pc:spChg>
        <pc:spChg chg="mod ord">
          <ac:chgData name="vasilis vasilis" userId="8e94a5239bcf0b8d" providerId="LiveId" clId="{C2328108-4E55-4DE9-87A1-6E269060E1BB}" dt="2021-10-03T23:25:58.149" v="51" actId="700"/>
          <ac:spMkLst>
            <pc:docMk/>
            <pc:sldMk cId="280316088" sldId="299"/>
            <ac:spMk id="5" creationId="{1B07C49E-AFFC-EC46-8930-E4D428F5F943}"/>
          </ac:spMkLst>
        </pc:spChg>
        <pc:spChg chg="mod ord">
          <ac:chgData name="vasilis vasilis" userId="8e94a5239bcf0b8d" providerId="LiveId" clId="{C2328108-4E55-4DE9-87A1-6E269060E1BB}" dt="2021-10-03T23:25:58.149" v="51" actId="700"/>
          <ac:spMkLst>
            <pc:docMk/>
            <pc:sldMk cId="280316088" sldId="299"/>
            <ac:spMk id="6" creationId="{772D0411-8FF8-C540-84AE-DBA0703D368C}"/>
          </ac:spMkLst>
        </pc:spChg>
      </pc:sldChg>
      <pc:sldChg chg="modSp del mod">
        <pc:chgData name="vasilis vasilis" userId="8e94a5239bcf0b8d" providerId="LiveId" clId="{C2328108-4E55-4DE9-87A1-6E269060E1BB}" dt="2021-10-04T14:26:45.624" v="4331" actId="47"/>
        <pc:sldMkLst>
          <pc:docMk/>
          <pc:sldMk cId="1385553969" sldId="302"/>
        </pc:sldMkLst>
        <pc:spChg chg="mod">
          <ac:chgData name="vasilis vasilis" userId="8e94a5239bcf0b8d" providerId="LiveId" clId="{C2328108-4E55-4DE9-87A1-6E269060E1BB}" dt="2021-10-04T14:10:23.392" v="3958" actId="20577"/>
          <ac:spMkLst>
            <pc:docMk/>
            <pc:sldMk cId="1385553969" sldId="302"/>
            <ac:spMk id="3" creationId="{AB0AB2AC-B7E6-6849-9AE9-697369407F8F}"/>
          </ac:spMkLst>
        </pc:spChg>
        <pc:spChg chg="mod">
          <ac:chgData name="vasilis vasilis" userId="8e94a5239bcf0b8d" providerId="LiveId" clId="{C2328108-4E55-4DE9-87A1-6E269060E1BB}" dt="2021-10-04T14:08:26.412" v="3957" actId="5793"/>
          <ac:spMkLst>
            <pc:docMk/>
            <pc:sldMk cId="1385553969" sldId="302"/>
            <ac:spMk id="11" creationId="{84F5ABFD-B4D4-43FF-959F-AFAF45B45269}"/>
          </ac:spMkLst>
        </pc:spChg>
      </pc:sldChg>
      <pc:sldChg chg="del">
        <pc:chgData name="vasilis vasilis" userId="8e94a5239bcf0b8d" providerId="LiveId" clId="{C2328108-4E55-4DE9-87A1-6E269060E1BB}" dt="2021-10-04T22:33:54.353" v="12328" actId="47"/>
        <pc:sldMkLst>
          <pc:docMk/>
          <pc:sldMk cId="334532777" sldId="303"/>
        </pc:sldMkLst>
      </pc:sldChg>
      <pc:sldChg chg="del">
        <pc:chgData name="vasilis vasilis" userId="8e94a5239bcf0b8d" providerId="LiveId" clId="{C2328108-4E55-4DE9-87A1-6E269060E1BB}" dt="2021-10-04T22:33:58.400" v="12333" actId="47"/>
        <pc:sldMkLst>
          <pc:docMk/>
          <pc:sldMk cId="3869789237" sldId="304"/>
        </pc:sldMkLst>
      </pc:sldChg>
      <pc:sldChg chg="del">
        <pc:chgData name="vasilis vasilis" userId="8e94a5239bcf0b8d" providerId="LiveId" clId="{C2328108-4E55-4DE9-87A1-6E269060E1BB}" dt="2021-10-04T22:33:58.717" v="12334" actId="47"/>
        <pc:sldMkLst>
          <pc:docMk/>
          <pc:sldMk cId="80090182" sldId="305"/>
        </pc:sldMkLst>
      </pc:sldChg>
      <pc:sldChg chg="del">
        <pc:chgData name="vasilis vasilis" userId="8e94a5239bcf0b8d" providerId="LiveId" clId="{C2328108-4E55-4DE9-87A1-6E269060E1BB}" dt="2021-10-04T22:33:59.287" v="12336" actId="47"/>
        <pc:sldMkLst>
          <pc:docMk/>
          <pc:sldMk cId="3145340593" sldId="306"/>
        </pc:sldMkLst>
      </pc:sldChg>
      <pc:sldChg chg="del">
        <pc:chgData name="vasilis vasilis" userId="8e94a5239bcf0b8d" providerId="LiveId" clId="{C2328108-4E55-4DE9-87A1-6E269060E1BB}" dt="2021-10-04T22:33:59.002" v="12335" actId="47"/>
        <pc:sldMkLst>
          <pc:docMk/>
          <pc:sldMk cId="1106727586" sldId="307"/>
        </pc:sldMkLst>
      </pc:sldChg>
      <pc:sldChg chg="del">
        <pc:chgData name="vasilis vasilis" userId="8e94a5239bcf0b8d" providerId="LiveId" clId="{C2328108-4E55-4DE9-87A1-6E269060E1BB}" dt="2021-10-04T22:33:59.606" v="12337" actId="47"/>
        <pc:sldMkLst>
          <pc:docMk/>
          <pc:sldMk cId="706594483" sldId="308"/>
        </pc:sldMkLst>
      </pc:sldChg>
      <pc:sldChg chg="del">
        <pc:chgData name="vasilis vasilis" userId="8e94a5239bcf0b8d" providerId="LiveId" clId="{C2328108-4E55-4DE9-87A1-6E269060E1BB}" dt="2021-10-04T22:34:00.224" v="12339" actId="47"/>
        <pc:sldMkLst>
          <pc:docMk/>
          <pc:sldMk cId="1794738657" sldId="309"/>
        </pc:sldMkLst>
      </pc:sldChg>
      <pc:sldChg chg="del">
        <pc:chgData name="vasilis vasilis" userId="8e94a5239bcf0b8d" providerId="LiveId" clId="{C2328108-4E55-4DE9-87A1-6E269060E1BB}" dt="2021-10-04T22:34:00.606" v="12340" actId="47"/>
        <pc:sldMkLst>
          <pc:docMk/>
          <pc:sldMk cId="4010014743" sldId="310"/>
        </pc:sldMkLst>
      </pc:sldChg>
      <pc:sldChg chg="del">
        <pc:chgData name="vasilis vasilis" userId="8e94a5239bcf0b8d" providerId="LiveId" clId="{C2328108-4E55-4DE9-87A1-6E269060E1BB}" dt="2021-10-04T22:34:00.869" v="12341" actId="47"/>
        <pc:sldMkLst>
          <pc:docMk/>
          <pc:sldMk cId="2735560525" sldId="311"/>
        </pc:sldMkLst>
      </pc:sldChg>
      <pc:sldChg chg="del">
        <pc:chgData name="vasilis vasilis" userId="8e94a5239bcf0b8d" providerId="LiveId" clId="{C2328108-4E55-4DE9-87A1-6E269060E1BB}" dt="2021-10-04T22:34:01.146" v="12342" actId="47"/>
        <pc:sldMkLst>
          <pc:docMk/>
          <pc:sldMk cId="1434679925" sldId="312"/>
        </pc:sldMkLst>
      </pc:sldChg>
      <pc:sldChg chg="del">
        <pc:chgData name="vasilis vasilis" userId="8e94a5239bcf0b8d" providerId="LiveId" clId="{C2328108-4E55-4DE9-87A1-6E269060E1BB}" dt="2021-10-04T22:34:01.686" v="12344" actId="47"/>
        <pc:sldMkLst>
          <pc:docMk/>
          <pc:sldMk cId="1756972646" sldId="313"/>
        </pc:sldMkLst>
      </pc:sldChg>
      <pc:sldChg chg="del">
        <pc:chgData name="vasilis vasilis" userId="8e94a5239bcf0b8d" providerId="LiveId" clId="{C2328108-4E55-4DE9-87A1-6E269060E1BB}" dt="2021-10-04T22:34:01.428" v="12343" actId="47"/>
        <pc:sldMkLst>
          <pc:docMk/>
          <pc:sldMk cId="639399535" sldId="314"/>
        </pc:sldMkLst>
      </pc:sldChg>
      <pc:sldChg chg="del">
        <pc:chgData name="vasilis vasilis" userId="8e94a5239bcf0b8d" providerId="LiveId" clId="{C2328108-4E55-4DE9-87A1-6E269060E1BB}" dt="2021-10-04T22:34:01.932" v="12345" actId="47"/>
        <pc:sldMkLst>
          <pc:docMk/>
          <pc:sldMk cId="3566646398" sldId="315"/>
        </pc:sldMkLst>
      </pc:sldChg>
      <pc:sldChg chg="del">
        <pc:chgData name="vasilis vasilis" userId="8e94a5239bcf0b8d" providerId="LiveId" clId="{C2328108-4E55-4DE9-87A1-6E269060E1BB}" dt="2021-10-04T22:34:02.196" v="12346" actId="47"/>
        <pc:sldMkLst>
          <pc:docMk/>
          <pc:sldMk cId="1398439132" sldId="316"/>
        </pc:sldMkLst>
      </pc:sldChg>
      <pc:sldChg chg="del">
        <pc:chgData name="vasilis vasilis" userId="8e94a5239bcf0b8d" providerId="LiveId" clId="{C2328108-4E55-4DE9-87A1-6E269060E1BB}" dt="2021-10-04T22:34:02.427" v="12347" actId="47"/>
        <pc:sldMkLst>
          <pc:docMk/>
          <pc:sldMk cId="3975168428" sldId="317"/>
        </pc:sldMkLst>
      </pc:sldChg>
      <pc:sldChg chg="del">
        <pc:chgData name="vasilis vasilis" userId="8e94a5239bcf0b8d" providerId="LiveId" clId="{C2328108-4E55-4DE9-87A1-6E269060E1BB}" dt="2021-10-04T22:34:03.530" v="12350" actId="47"/>
        <pc:sldMkLst>
          <pc:docMk/>
          <pc:sldMk cId="239597884" sldId="318"/>
        </pc:sldMkLst>
      </pc:sldChg>
      <pc:sldChg chg="del">
        <pc:chgData name="vasilis vasilis" userId="8e94a5239bcf0b8d" providerId="LiveId" clId="{C2328108-4E55-4DE9-87A1-6E269060E1BB}" dt="2021-10-04T22:34:03.811" v="12351" actId="47"/>
        <pc:sldMkLst>
          <pc:docMk/>
          <pc:sldMk cId="232499080" sldId="319"/>
        </pc:sldMkLst>
      </pc:sldChg>
      <pc:sldChg chg="del">
        <pc:chgData name="vasilis vasilis" userId="8e94a5239bcf0b8d" providerId="LiveId" clId="{C2328108-4E55-4DE9-87A1-6E269060E1BB}" dt="2021-10-04T22:34:07.906" v="12358" actId="47"/>
        <pc:sldMkLst>
          <pc:docMk/>
          <pc:sldMk cId="3645034231" sldId="320"/>
        </pc:sldMkLst>
      </pc:sldChg>
      <pc:sldChg chg="del">
        <pc:chgData name="vasilis vasilis" userId="8e94a5239bcf0b8d" providerId="LiveId" clId="{C2328108-4E55-4DE9-87A1-6E269060E1BB}" dt="2021-10-04T22:34:05.112" v="12352" actId="47"/>
        <pc:sldMkLst>
          <pc:docMk/>
          <pc:sldMk cId="733461713" sldId="321"/>
        </pc:sldMkLst>
      </pc:sldChg>
      <pc:sldChg chg="del">
        <pc:chgData name="vasilis vasilis" userId="8e94a5239bcf0b8d" providerId="LiveId" clId="{C2328108-4E55-4DE9-87A1-6E269060E1BB}" dt="2021-10-04T22:34:05.504" v="12353" actId="47"/>
        <pc:sldMkLst>
          <pc:docMk/>
          <pc:sldMk cId="700132931" sldId="322"/>
        </pc:sldMkLst>
      </pc:sldChg>
      <pc:sldChg chg="del">
        <pc:chgData name="vasilis vasilis" userId="8e94a5239bcf0b8d" providerId="LiveId" clId="{C2328108-4E55-4DE9-87A1-6E269060E1BB}" dt="2021-10-04T22:34:05.855" v="12354" actId="47"/>
        <pc:sldMkLst>
          <pc:docMk/>
          <pc:sldMk cId="1866160706" sldId="323"/>
        </pc:sldMkLst>
      </pc:sldChg>
      <pc:sldChg chg="del">
        <pc:chgData name="vasilis vasilis" userId="8e94a5239bcf0b8d" providerId="LiveId" clId="{C2328108-4E55-4DE9-87A1-6E269060E1BB}" dt="2021-10-04T22:34:06.168" v="12355" actId="47"/>
        <pc:sldMkLst>
          <pc:docMk/>
          <pc:sldMk cId="252359608" sldId="324"/>
        </pc:sldMkLst>
      </pc:sldChg>
      <pc:sldChg chg="modSp mod">
        <pc:chgData name="vasilis vasilis" userId="8e94a5239bcf0b8d" providerId="LiveId" clId="{C2328108-4E55-4DE9-87A1-6E269060E1BB}" dt="2021-10-03T23:27:38.071" v="99" actId="20577"/>
        <pc:sldMkLst>
          <pc:docMk/>
          <pc:sldMk cId="1277611629" sldId="327"/>
        </pc:sldMkLst>
        <pc:spChg chg="mod">
          <ac:chgData name="vasilis vasilis" userId="8e94a5239bcf0b8d" providerId="LiveId" clId="{C2328108-4E55-4DE9-87A1-6E269060E1BB}" dt="2021-10-03T23:27:38.071" v="99" actId="20577"/>
          <ac:spMkLst>
            <pc:docMk/>
            <pc:sldMk cId="1277611629" sldId="327"/>
            <ac:spMk id="6" creationId="{2C36AF9D-A911-994B-90EA-013D4CDA5604}"/>
          </ac:spMkLst>
        </pc:spChg>
      </pc:sldChg>
      <pc:sldChg chg="addSp delSp modSp mod setBg modClrScheme setClrOvrMap chgLayout">
        <pc:chgData name="vasilis vasilis" userId="8e94a5239bcf0b8d" providerId="LiveId" clId="{C2328108-4E55-4DE9-87A1-6E269060E1BB}" dt="2021-10-04T22:48:38.412" v="12732" actId="20577"/>
        <pc:sldMkLst>
          <pc:docMk/>
          <pc:sldMk cId="724038033" sldId="330"/>
        </pc:sldMkLst>
        <pc:spChg chg="add del mod ord">
          <ac:chgData name="vasilis vasilis" userId="8e94a5239bcf0b8d" providerId="LiveId" clId="{C2328108-4E55-4DE9-87A1-6E269060E1BB}" dt="2021-10-03T23:17:34.045" v="1" actId="700"/>
          <ac:spMkLst>
            <pc:docMk/>
            <pc:sldMk cId="724038033" sldId="330"/>
            <ac:spMk id="2" creationId="{626DEFC8-AF66-4CA6-B64A-17F063F86CA3}"/>
          </ac:spMkLst>
        </pc:spChg>
        <pc:spChg chg="add del mod ord">
          <ac:chgData name="vasilis vasilis" userId="8e94a5239bcf0b8d" providerId="LiveId" clId="{C2328108-4E55-4DE9-87A1-6E269060E1BB}" dt="2021-10-03T23:17:34.045" v="1" actId="700"/>
          <ac:spMkLst>
            <pc:docMk/>
            <pc:sldMk cId="724038033" sldId="330"/>
            <ac:spMk id="3" creationId="{1B51B9A2-18B4-4D9C-BB93-5DE5A4D5F511}"/>
          </ac:spMkLst>
        </pc:spChg>
        <pc:spChg chg="mod ord">
          <ac:chgData name="vasilis vasilis" userId="8e94a5239bcf0b8d" providerId="LiveId" clId="{C2328108-4E55-4DE9-87A1-6E269060E1BB}" dt="2021-10-04T00:16:59.838" v="2508" actId="26606"/>
          <ac:spMkLst>
            <pc:docMk/>
            <pc:sldMk cId="724038033" sldId="330"/>
            <ac:spMk id="4" creationId="{E2403FD9-22AB-4833-9FE0-E1E67C96862D}"/>
          </ac:spMkLst>
        </pc:spChg>
        <pc:spChg chg="del">
          <ac:chgData name="vasilis vasilis" userId="8e94a5239bcf0b8d" providerId="LiveId" clId="{C2328108-4E55-4DE9-87A1-6E269060E1BB}" dt="2021-10-03T23:18:13.654" v="2" actId="26606"/>
          <ac:spMkLst>
            <pc:docMk/>
            <pc:sldMk cId="724038033" sldId="330"/>
            <ac:spMk id="10" creationId="{79EF1473-3ADD-43F1-A495-57AAB7FD902F}"/>
          </ac:spMkLst>
        </pc:spChg>
        <pc:spChg chg="mod">
          <ac:chgData name="vasilis vasilis" userId="8e94a5239bcf0b8d" providerId="LiveId" clId="{C2328108-4E55-4DE9-87A1-6E269060E1BB}" dt="2021-10-04T00:16:59.838" v="2508" actId="26606"/>
          <ac:spMkLst>
            <pc:docMk/>
            <pc:sldMk cId="724038033" sldId="330"/>
            <ac:spMk id="19" creationId="{6CA66F18-AF00-434A-AB3C-61097BEAE5FA}"/>
          </ac:spMkLst>
        </pc:spChg>
        <pc:spChg chg="add del">
          <ac:chgData name="vasilis vasilis" userId="8e94a5239bcf0b8d" providerId="LiveId" clId="{C2328108-4E55-4DE9-87A1-6E269060E1BB}" dt="2021-10-03T23:21:37.223" v="24" actId="26606"/>
          <ac:spMkLst>
            <pc:docMk/>
            <pc:sldMk cId="724038033" sldId="330"/>
            <ac:spMk id="25" creationId="{D55CD764-972B-4CA5-A885-53E55C63E174}"/>
          </ac:spMkLst>
        </pc:spChg>
        <pc:spChg chg="add del">
          <ac:chgData name="vasilis vasilis" userId="8e94a5239bcf0b8d" providerId="LiveId" clId="{C2328108-4E55-4DE9-87A1-6E269060E1BB}" dt="2021-10-03T23:21:37.223" v="24" actId="26606"/>
          <ac:spMkLst>
            <pc:docMk/>
            <pc:sldMk cId="724038033" sldId="330"/>
            <ac:spMk id="27" creationId="{34165AB3-7006-4430-BCE3-25476BE13322}"/>
          </ac:spMkLst>
        </pc:spChg>
        <pc:spChg chg="add del">
          <ac:chgData name="vasilis vasilis" userId="8e94a5239bcf0b8d" providerId="LiveId" clId="{C2328108-4E55-4DE9-87A1-6E269060E1BB}" dt="2021-10-03T23:21:37.223" v="24" actId="26606"/>
          <ac:spMkLst>
            <pc:docMk/>
            <pc:sldMk cId="724038033" sldId="330"/>
            <ac:spMk id="51" creationId="{E3E51905-F374-4E1A-97CF-B741584B74D5}"/>
          </ac:spMkLst>
        </pc:spChg>
        <pc:spChg chg="add del">
          <ac:chgData name="vasilis vasilis" userId="8e94a5239bcf0b8d" providerId="LiveId" clId="{C2328108-4E55-4DE9-87A1-6E269060E1BB}" dt="2021-10-03T23:21:21.821" v="19" actId="26606"/>
          <ac:spMkLst>
            <pc:docMk/>
            <pc:sldMk cId="724038033" sldId="330"/>
            <ac:spMk id="57" creationId="{CF62D2A7-8207-488C-9F46-316BA81A16C8}"/>
          </ac:spMkLst>
        </pc:spChg>
        <pc:spChg chg="add del">
          <ac:chgData name="vasilis vasilis" userId="8e94a5239bcf0b8d" providerId="LiveId" clId="{C2328108-4E55-4DE9-87A1-6E269060E1BB}" dt="2021-10-03T23:21:36.403" v="21" actId="26606"/>
          <ac:spMkLst>
            <pc:docMk/>
            <pc:sldMk cId="724038033" sldId="330"/>
            <ac:spMk id="59" creationId="{CF62D2A7-8207-488C-9F46-316BA81A16C8}"/>
          </ac:spMkLst>
        </pc:spChg>
        <pc:spChg chg="add del">
          <ac:chgData name="vasilis vasilis" userId="8e94a5239bcf0b8d" providerId="LiveId" clId="{C2328108-4E55-4DE9-87A1-6E269060E1BB}" dt="2021-10-03T23:21:37.182" v="23" actId="26606"/>
          <ac:spMkLst>
            <pc:docMk/>
            <pc:sldMk cId="724038033" sldId="330"/>
            <ac:spMk id="62" creationId="{CF62D2A7-8207-488C-9F46-316BA81A16C8}"/>
          </ac:spMkLst>
        </pc:spChg>
        <pc:spChg chg="add del">
          <ac:chgData name="vasilis vasilis" userId="8e94a5239bcf0b8d" providerId="LiveId" clId="{C2328108-4E55-4DE9-87A1-6E269060E1BB}" dt="2021-10-03T23:59:44.132" v="1646" actId="26606"/>
          <ac:spMkLst>
            <pc:docMk/>
            <pc:sldMk cId="724038033" sldId="330"/>
            <ac:spMk id="65" creationId="{9228552E-C8B1-4A80-8448-0787CE0FC704}"/>
          </ac:spMkLst>
        </pc:spChg>
        <pc:spChg chg="add del">
          <ac:chgData name="vasilis vasilis" userId="8e94a5239bcf0b8d" providerId="LiveId" clId="{C2328108-4E55-4DE9-87A1-6E269060E1BB}" dt="2021-10-04T00:16:55.395" v="2503" actId="26606"/>
          <ac:spMkLst>
            <pc:docMk/>
            <pc:sldMk cId="724038033" sldId="330"/>
            <ac:spMk id="68" creationId="{9228552E-C8B1-4A80-8448-0787CE0FC704}"/>
          </ac:spMkLst>
        </pc:spChg>
        <pc:spChg chg="add del">
          <ac:chgData name="vasilis vasilis" userId="8e94a5239bcf0b8d" providerId="LiveId" clId="{C2328108-4E55-4DE9-87A1-6E269060E1BB}" dt="2021-10-04T00:16:57.853" v="2505" actId="26606"/>
          <ac:spMkLst>
            <pc:docMk/>
            <pc:sldMk cId="724038033" sldId="330"/>
            <ac:spMk id="70" creationId="{25E8815A-9407-4234-B08F-A1E49DCD7F37}"/>
          </ac:spMkLst>
        </pc:spChg>
        <pc:spChg chg="add del">
          <ac:chgData name="vasilis vasilis" userId="8e94a5239bcf0b8d" providerId="LiveId" clId="{C2328108-4E55-4DE9-87A1-6E269060E1BB}" dt="2021-10-03T23:59:44.112" v="1645" actId="26606"/>
          <ac:spMkLst>
            <pc:docMk/>
            <pc:sldMk cId="724038033" sldId="330"/>
            <ac:spMk id="71" creationId="{B50AB553-2A96-4A92-96F2-93548E096954}"/>
          </ac:spMkLst>
        </pc:spChg>
        <pc:spChg chg="add del">
          <ac:chgData name="vasilis vasilis" userId="8e94a5239bcf0b8d" providerId="LiveId" clId="{C2328108-4E55-4DE9-87A1-6E269060E1BB}" dt="2021-10-04T00:16:57.853" v="2505" actId="26606"/>
          <ac:spMkLst>
            <pc:docMk/>
            <pc:sldMk cId="724038033" sldId="330"/>
            <ac:spMk id="73" creationId="{AD72D4D1-076F-49D3-9889-EFC4F6D7CA66}"/>
          </ac:spMkLst>
        </pc:spChg>
        <pc:spChg chg="add del">
          <ac:chgData name="vasilis vasilis" userId="8e94a5239bcf0b8d" providerId="LiveId" clId="{C2328108-4E55-4DE9-87A1-6E269060E1BB}" dt="2021-10-04T00:16:57.853" v="2505" actId="26606"/>
          <ac:spMkLst>
            <pc:docMk/>
            <pc:sldMk cId="724038033" sldId="330"/>
            <ac:spMk id="75" creationId="{C9C56819-FD02-4626-ABF5-85C7463C990D}"/>
          </ac:spMkLst>
        </pc:spChg>
        <pc:spChg chg="add del">
          <ac:chgData name="vasilis vasilis" userId="8e94a5239bcf0b8d" providerId="LiveId" clId="{C2328108-4E55-4DE9-87A1-6E269060E1BB}" dt="2021-10-04T00:16:59.819" v="2507" actId="26606"/>
          <ac:spMkLst>
            <pc:docMk/>
            <pc:sldMk cId="724038033" sldId="330"/>
            <ac:spMk id="77" creationId="{CAEBFCD5-5356-4326-8D39-8235A46CD7B2}"/>
          </ac:spMkLst>
        </pc:spChg>
        <pc:spChg chg="add del">
          <ac:chgData name="vasilis vasilis" userId="8e94a5239bcf0b8d" providerId="LiveId" clId="{C2328108-4E55-4DE9-87A1-6E269060E1BB}" dt="2021-10-04T00:16:59.819" v="2507" actId="26606"/>
          <ac:spMkLst>
            <pc:docMk/>
            <pc:sldMk cId="724038033" sldId="330"/>
            <ac:spMk id="78" creationId="{5A0118C5-4F8D-4CF4-BADD-53FEACC6C42A}"/>
          </ac:spMkLst>
        </pc:spChg>
        <pc:spChg chg="add">
          <ac:chgData name="vasilis vasilis" userId="8e94a5239bcf0b8d" providerId="LiveId" clId="{C2328108-4E55-4DE9-87A1-6E269060E1BB}" dt="2021-10-04T00:16:59.838" v="2508" actId="26606"/>
          <ac:spMkLst>
            <pc:docMk/>
            <pc:sldMk cId="724038033" sldId="330"/>
            <ac:spMk id="110" creationId="{9228552E-C8B1-4A80-8448-0787CE0FC704}"/>
          </ac:spMkLst>
        </pc:spChg>
        <pc:grpChg chg="add del">
          <ac:chgData name="vasilis vasilis" userId="8e94a5239bcf0b8d" providerId="LiveId" clId="{C2328108-4E55-4DE9-87A1-6E269060E1BB}" dt="2021-10-03T23:21:37.223" v="24" actId="26606"/>
          <ac:grpSpMkLst>
            <pc:docMk/>
            <pc:sldMk cId="724038033" sldId="330"/>
            <ac:grpSpMk id="29" creationId="{11999B20-6058-4C55-882E-A1FB050B69DD}"/>
          </ac:grpSpMkLst>
        </pc:grpChg>
        <pc:grpChg chg="add del">
          <ac:chgData name="vasilis vasilis" userId="8e94a5239bcf0b8d" providerId="LiveId" clId="{C2328108-4E55-4DE9-87A1-6E269060E1BB}" dt="2021-10-04T00:16:59.819" v="2507" actId="26606"/>
          <ac:grpSpMkLst>
            <pc:docMk/>
            <pc:sldMk cId="724038033" sldId="330"/>
            <ac:grpSpMk id="79" creationId="{5F2AA49C-5AC0-41C7-BFAF-74B8D8293C8F}"/>
          </ac:grpSpMkLst>
        </pc:grpChg>
        <pc:grpChg chg="add del">
          <ac:chgData name="vasilis vasilis" userId="8e94a5239bcf0b8d" providerId="LiveId" clId="{C2328108-4E55-4DE9-87A1-6E269060E1BB}" dt="2021-10-04T00:16:59.819" v="2507" actId="26606"/>
          <ac:grpSpMkLst>
            <pc:docMk/>
            <pc:sldMk cId="724038033" sldId="330"/>
            <ac:grpSpMk id="93" creationId="{134CC3FF-7AA4-46F4-8B24-2F9383D86DBD}"/>
          </ac:grpSpMkLst>
        </pc:grpChg>
        <pc:grpChg chg="add del">
          <ac:chgData name="vasilis vasilis" userId="8e94a5239bcf0b8d" providerId="LiveId" clId="{C2328108-4E55-4DE9-87A1-6E269060E1BB}" dt="2021-10-04T00:16:59.819" v="2507" actId="26606"/>
          <ac:grpSpMkLst>
            <pc:docMk/>
            <pc:sldMk cId="724038033" sldId="330"/>
            <ac:grpSpMk id="94" creationId="{BB32367D-C4F2-49D5-A586-298C7CA821B0}"/>
          </ac:grpSpMkLst>
        </pc:grpChg>
        <pc:graphicFrameChg chg="add mod modGraphic">
          <ac:chgData name="vasilis vasilis" userId="8e94a5239bcf0b8d" providerId="LiveId" clId="{C2328108-4E55-4DE9-87A1-6E269060E1BB}" dt="2021-10-04T22:48:38.412" v="12732" actId="20577"/>
          <ac:graphicFrameMkLst>
            <pc:docMk/>
            <pc:sldMk cId="724038033" sldId="330"/>
            <ac:graphicFrameMk id="21" creationId="{1FBF4316-224B-436D-8A3E-FA7F9579A33B}"/>
          </ac:graphicFrameMkLst>
        </pc:graphicFrameChg>
        <pc:picChg chg="add del">
          <ac:chgData name="vasilis vasilis" userId="8e94a5239bcf0b8d" providerId="LiveId" clId="{C2328108-4E55-4DE9-87A1-6E269060E1BB}" dt="2021-10-03T23:21:21.821" v="19" actId="26606"/>
          <ac:picMkLst>
            <pc:docMk/>
            <pc:sldMk cId="724038033" sldId="330"/>
            <ac:picMk id="53" creationId="{0CEB659B-86CE-43AF-AD7F-65C286D0D0E0}"/>
          </ac:picMkLst>
        </pc:picChg>
        <pc:picChg chg="add del">
          <ac:chgData name="vasilis vasilis" userId="8e94a5239bcf0b8d" providerId="LiveId" clId="{C2328108-4E55-4DE9-87A1-6E269060E1BB}" dt="2021-10-03T23:21:36.403" v="21" actId="26606"/>
          <ac:picMkLst>
            <pc:docMk/>
            <pc:sldMk cId="724038033" sldId="330"/>
            <ac:picMk id="60" creationId="{3167D278-615B-484C-B03E-B6E3B80AF664}"/>
          </ac:picMkLst>
        </pc:picChg>
        <pc:picChg chg="add del">
          <ac:chgData name="vasilis vasilis" userId="8e94a5239bcf0b8d" providerId="LiveId" clId="{C2328108-4E55-4DE9-87A1-6E269060E1BB}" dt="2021-10-03T23:21:37.182" v="23" actId="26606"/>
          <ac:picMkLst>
            <pc:docMk/>
            <pc:sldMk cId="724038033" sldId="330"/>
            <ac:picMk id="63" creationId="{0CEB659B-86CE-43AF-AD7F-65C286D0D0E0}"/>
          </ac:picMkLst>
        </pc:picChg>
        <pc:picChg chg="add mod">
          <ac:chgData name="vasilis vasilis" userId="8e94a5239bcf0b8d" providerId="LiveId" clId="{C2328108-4E55-4DE9-87A1-6E269060E1BB}" dt="2021-10-04T00:16:59.838" v="2508" actId="26606"/>
          <ac:picMkLst>
            <pc:docMk/>
            <pc:sldMk cId="724038033" sldId="330"/>
            <ac:picMk id="66" creationId="{E79426D3-5D85-4DA5-ADCB-485950715887}"/>
          </ac:picMkLst>
        </pc:picChg>
      </pc:sldChg>
      <pc:sldChg chg="addSp delSp modSp del mod setBg setClrOvrMap">
        <pc:chgData name="vasilis vasilis" userId="8e94a5239bcf0b8d" providerId="LiveId" clId="{C2328108-4E55-4DE9-87A1-6E269060E1BB}" dt="2021-10-03T23:34:27.239" v="208" actId="47"/>
        <pc:sldMkLst>
          <pc:docMk/>
          <pc:sldMk cId="1980221439" sldId="331"/>
        </pc:sldMkLst>
        <pc:spChg chg="mod ord">
          <ac:chgData name="vasilis vasilis" userId="8e94a5239bcf0b8d" providerId="LiveId" clId="{C2328108-4E55-4DE9-87A1-6E269060E1BB}" dt="2021-10-03T23:22:20.217" v="35" actId="26606"/>
          <ac:spMkLst>
            <pc:docMk/>
            <pc:sldMk cId="1980221439" sldId="331"/>
            <ac:spMk id="4" creationId="{E2403FD9-22AB-4833-9FE0-E1E67C96862D}"/>
          </ac:spMkLst>
        </pc:spChg>
        <pc:spChg chg="add del mod ord">
          <ac:chgData name="vasilis vasilis" userId="8e94a5239bcf0b8d" providerId="LiveId" clId="{C2328108-4E55-4DE9-87A1-6E269060E1BB}" dt="2021-10-03T23:22:20.217" v="35" actId="26606"/>
          <ac:spMkLst>
            <pc:docMk/>
            <pc:sldMk cId="1980221439" sldId="331"/>
            <ac:spMk id="10" creationId="{79EF1473-3ADD-43F1-A495-57AAB7FD902F}"/>
          </ac:spMkLst>
        </pc:spChg>
        <pc:spChg chg="mod">
          <ac:chgData name="vasilis vasilis" userId="8e94a5239bcf0b8d" providerId="LiveId" clId="{C2328108-4E55-4DE9-87A1-6E269060E1BB}" dt="2021-10-03T23:22:20.217" v="35" actId="26606"/>
          <ac:spMkLst>
            <pc:docMk/>
            <pc:sldMk cId="1980221439" sldId="331"/>
            <ac:spMk id="19" creationId="{6CA66F18-AF00-434A-AB3C-61097BEAE5FA}"/>
          </ac:spMkLst>
        </pc:spChg>
        <pc:spChg chg="add del">
          <ac:chgData name="vasilis vasilis" userId="8e94a5239bcf0b8d" providerId="LiveId" clId="{C2328108-4E55-4DE9-87A1-6E269060E1BB}" dt="2021-10-03T23:22:20.200" v="34" actId="26606"/>
          <ac:spMkLst>
            <pc:docMk/>
            <pc:sldMk cId="1980221439" sldId="331"/>
            <ac:spMk id="24" creationId="{5A0118C5-4F8D-4CF4-BADD-53FEACC6C42A}"/>
          </ac:spMkLst>
        </pc:spChg>
        <pc:spChg chg="add del">
          <ac:chgData name="vasilis vasilis" userId="8e94a5239bcf0b8d" providerId="LiveId" clId="{C2328108-4E55-4DE9-87A1-6E269060E1BB}" dt="2021-10-03T23:22:01.656" v="26" actId="26606"/>
          <ac:spMkLst>
            <pc:docMk/>
            <pc:sldMk cId="1980221439" sldId="331"/>
            <ac:spMk id="25" creationId="{9AA72BD9-2C5A-4EDC-931F-5AA08EACA0F3}"/>
          </ac:spMkLst>
        </pc:spChg>
        <pc:spChg chg="add del">
          <ac:chgData name="vasilis vasilis" userId="8e94a5239bcf0b8d" providerId="LiveId" clId="{C2328108-4E55-4DE9-87A1-6E269060E1BB}" dt="2021-10-03T23:22:12.714" v="32" actId="26606"/>
          <ac:spMkLst>
            <pc:docMk/>
            <pc:sldMk cId="1980221439" sldId="331"/>
            <ac:spMk id="26" creationId="{9228552E-C8B1-4A80-8448-0787CE0FC704}"/>
          </ac:spMkLst>
        </pc:spChg>
        <pc:spChg chg="add del">
          <ac:chgData name="vasilis vasilis" userId="8e94a5239bcf0b8d" providerId="LiveId" clId="{C2328108-4E55-4DE9-87A1-6E269060E1BB}" dt="2021-10-03T23:22:01.656" v="26" actId="26606"/>
          <ac:spMkLst>
            <pc:docMk/>
            <pc:sldMk cId="1980221439" sldId="331"/>
            <ac:spMk id="27" creationId="{DD3981AC-7B61-4947-BCF3-F7AA7FA385B9}"/>
          </ac:spMkLst>
        </pc:spChg>
        <pc:spChg chg="add del">
          <ac:chgData name="vasilis vasilis" userId="8e94a5239bcf0b8d" providerId="LiveId" clId="{C2328108-4E55-4DE9-87A1-6E269060E1BB}" dt="2021-10-03T23:22:20.200" v="34" actId="26606"/>
          <ac:spMkLst>
            <pc:docMk/>
            <pc:sldMk cId="1980221439" sldId="331"/>
            <ac:spMk id="28" creationId="{1056F38F-7C4E-461D-8709-7D0024AE1F79}"/>
          </ac:spMkLst>
        </pc:spChg>
        <pc:spChg chg="add del">
          <ac:chgData name="vasilis vasilis" userId="8e94a5239bcf0b8d" providerId="LiveId" clId="{C2328108-4E55-4DE9-87A1-6E269060E1BB}" dt="2021-10-03T23:22:01.656" v="26" actId="26606"/>
          <ac:spMkLst>
            <pc:docMk/>
            <pc:sldMk cId="1980221439" sldId="331"/>
            <ac:spMk id="29" creationId="{55D4142C-5077-457F-A6AD-3FECFDB39685}"/>
          </ac:spMkLst>
        </pc:spChg>
        <pc:spChg chg="add del">
          <ac:chgData name="vasilis vasilis" userId="8e94a5239bcf0b8d" providerId="LiveId" clId="{C2328108-4E55-4DE9-87A1-6E269060E1BB}" dt="2021-10-03T23:22:20.200" v="34" actId="26606"/>
          <ac:spMkLst>
            <pc:docMk/>
            <pc:sldMk cId="1980221439" sldId="331"/>
            <ac:spMk id="30" creationId="{C7278469-3C3C-49CE-AEEE-E176A4900B78}"/>
          </ac:spMkLst>
        </pc:spChg>
        <pc:spChg chg="add del">
          <ac:chgData name="vasilis vasilis" userId="8e94a5239bcf0b8d" providerId="LiveId" clId="{C2328108-4E55-4DE9-87A1-6E269060E1BB}" dt="2021-10-03T23:22:01.656" v="26" actId="26606"/>
          <ac:spMkLst>
            <pc:docMk/>
            <pc:sldMk cId="1980221439" sldId="331"/>
            <ac:spMk id="31" creationId="{7A5F0580-5EE9-419F-96EE-B6529EF6E7D0}"/>
          </ac:spMkLst>
        </pc:spChg>
        <pc:spChg chg="add del">
          <ac:chgData name="vasilis vasilis" userId="8e94a5239bcf0b8d" providerId="LiveId" clId="{C2328108-4E55-4DE9-87A1-6E269060E1BB}" dt="2021-10-03T23:22:04.608" v="28" actId="26606"/>
          <ac:spMkLst>
            <pc:docMk/>
            <pc:sldMk cId="1980221439" sldId="331"/>
            <ac:spMk id="33" creationId="{CF62D2A7-8207-488C-9F46-316BA81A16C8}"/>
          </ac:spMkLst>
        </pc:spChg>
        <pc:spChg chg="add del">
          <ac:chgData name="vasilis vasilis" userId="8e94a5239bcf0b8d" providerId="LiveId" clId="{C2328108-4E55-4DE9-87A1-6E269060E1BB}" dt="2021-10-03T23:22:06.668" v="30" actId="26606"/>
          <ac:spMkLst>
            <pc:docMk/>
            <pc:sldMk cId="1980221439" sldId="331"/>
            <ac:spMk id="36" creationId="{9AA72BD9-2C5A-4EDC-931F-5AA08EACA0F3}"/>
          </ac:spMkLst>
        </pc:spChg>
        <pc:spChg chg="add del">
          <ac:chgData name="vasilis vasilis" userId="8e94a5239bcf0b8d" providerId="LiveId" clId="{C2328108-4E55-4DE9-87A1-6E269060E1BB}" dt="2021-10-03T23:22:06.668" v="30" actId="26606"/>
          <ac:spMkLst>
            <pc:docMk/>
            <pc:sldMk cId="1980221439" sldId="331"/>
            <ac:spMk id="38" creationId="{DD3981AC-7B61-4947-BCF3-F7AA7FA385B9}"/>
          </ac:spMkLst>
        </pc:spChg>
        <pc:spChg chg="add del">
          <ac:chgData name="vasilis vasilis" userId="8e94a5239bcf0b8d" providerId="LiveId" clId="{C2328108-4E55-4DE9-87A1-6E269060E1BB}" dt="2021-10-03T23:22:06.668" v="30" actId="26606"/>
          <ac:spMkLst>
            <pc:docMk/>
            <pc:sldMk cId="1980221439" sldId="331"/>
            <ac:spMk id="39" creationId="{55D4142C-5077-457F-A6AD-3FECFDB39685}"/>
          </ac:spMkLst>
        </pc:spChg>
        <pc:spChg chg="add del">
          <ac:chgData name="vasilis vasilis" userId="8e94a5239bcf0b8d" providerId="LiveId" clId="{C2328108-4E55-4DE9-87A1-6E269060E1BB}" dt="2021-10-03T23:22:06.668" v="30" actId="26606"/>
          <ac:spMkLst>
            <pc:docMk/>
            <pc:sldMk cId="1980221439" sldId="331"/>
            <ac:spMk id="40" creationId="{7A5F0580-5EE9-419F-96EE-B6529EF6E7D0}"/>
          </ac:spMkLst>
        </pc:spChg>
        <pc:spChg chg="add del">
          <ac:chgData name="vasilis vasilis" userId="8e94a5239bcf0b8d" providerId="LiveId" clId="{C2328108-4E55-4DE9-87A1-6E269060E1BB}" dt="2021-10-03T23:22:20.200" v="34" actId="26606"/>
          <ac:spMkLst>
            <pc:docMk/>
            <pc:sldMk cId="1980221439" sldId="331"/>
            <ac:spMk id="50" creationId="{4E0A5C5C-2A95-428E-9F6A-0D29EBD57C9F}"/>
          </ac:spMkLst>
        </pc:spChg>
        <pc:spChg chg="add del">
          <ac:chgData name="vasilis vasilis" userId="8e94a5239bcf0b8d" providerId="LiveId" clId="{C2328108-4E55-4DE9-87A1-6E269060E1BB}" dt="2021-10-03T23:22:20.200" v="34" actId="26606"/>
          <ac:spMkLst>
            <pc:docMk/>
            <pc:sldMk cId="1980221439" sldId="331"/>
            <ac:spMk id="53" creationId="{4C6598AB-1C17-4D54-951C-A082D94ACB7A}"/>
          </ac:spMkLst>
        </pc:spChg>
        <pc:spChg chg="add del">
          <ac:chgData name="vasilis vasilis" userId="8e94a5239bcf0b8d" providerId="LiveId" clId="{C2328108-4E55-4DE9-87A1-6E269060E1BB}" dt="2021-10-03T23:22:20.200" v="34" actId="26606"/>
          <ac:spMkLst>
            <pc:docMk/>
            <pc:sldMk cId="1980221439" sldId="331"/>
            <ac:spMk id="54" creationId="{C83B66D7-137D-4AC1-B172-53D60F08BEB5}"/>
          </ac:spMkLst>
        </pc:spChg>
        <pc:spChg chg="add del">
          <ac:chgData name="vasilis vasilis" userId="8e94a5239bcf0b8d" providerId="LiveId" clId="{C2328108-4E55-4DE9-87A1-6E269060E1BB}" dt="2021-10-03T23:22:20.200" v="34" actId="26606"/>
          <ac:spMkLst>
            <pc:docMk/>
            <pc:sldMk cId="1980221439" sldId="331"/>
            <ac:spMk id="55" creationId="{F6B92503-6984-4D15-8B98-8718709B785D}"/>
          </ac:spMkLst>
        </pc:spChg>
        <pc:spChg chg="add del">
          <ac:chgData name="vasilis vasilis" userId="8e94a5239bcf0b8d" providerId="LiveId" clId="{C2328108-4E55-4DE9-87A1-6E269060E1BB}" dt="2021-10-03T23:22:20.200" v="34" actId="26606"/>
          <ac:spMkLst>
            <pc:docMk/>
            <pc:sldMk cId="1980221439" sldId="331"/>
            <ac:spMk id="56" creationId="{08DDF938-524E-4C18-A47D-C00627832366}"/>
          </ac:spMkLst>
        </pc:spChg>
        <pc:spChg chg="add del">
          <ac:chgData name="vasilis vasilis" userId="8e94a5239bcf0b8d" providerId="LiveId" clId="{C2328108-4E55-4DE9-87A1-6E269060E1BB}" dt="2021-10-03T23:22:20.200" v="34" actId="26606"/>
          <ac:spMkLst>
            <pc:docMk/>
            <pc:sldMk cId="1980221439" sldId="331"/>
            <ac:spMk id="57" creationId="{79EF1473-3ADD-43F1-A495-57AAB7FD902F}"/>
          </ac:spMkLst>
        </pc:spChg>
        <pc:spChg chg="add">
          <ac:chgData name="vasilis vasilis" userId="8e94a5239bcf0b8d" providerId="LiveId" clId="{C2328108-4E55-4DE9-87A1-6E269060E1BB}" dt="2021-10-03T23:22:20.217" v="35" actId="26606"/>
          <ac:spMkLst>
            <pc:docMk/>
            <pc:sldMk cId="1980221439" sldId="331"/>
            <ac:spMk id="59" creationId="{C5E6CFF1-2F42-4E10-9A97-F116F46F53FE}"/>
          </ac:spMkLst>
        </pc:spChg>
        <pc:grpChg chg="add del">
          <ac:chgData name="vasilis vasilis" userId="8e94a5239bcf0b8d" providerId="LiveId" clId="{C2328108-4E55-4DE9-87A1-6E269060E1BB}" dt="2021-10-03T23:22:20.200" v="34" actId="26606"/>
          <ac:grpSpMkLst>
            <pc:docMk/>
            <pc:sldMk cId="1980221439" sldId="331"/>
            <ac:grpSpMk id="32" creationId="{93DC754C-7E09-422D-A8BB-AF632E90DFA2}"/>
          </ac:grpSpMkLst>
        </pc:grpChg>
        <pc:grpChg chg="add del">
          <ac:chgData name="vasilis vasilis" userId="8e94a5239bcf0b8d" providerId="LiveId" clId="{C2328108-4E55-4DE9-87A1-6E269060E1BB}" dt="2021-10-03T23:22:20.200" v="34" actId="26606"/>
          <ac:grpSpMkLst>
            <pc:docMk/>
            <pc:sldMk cId="1980221439" sldId="331"/>
            <ac:grpSpMk id="44" creationId="{3773FAF5-C452-4455-9411-D6AF5EBD4CA9}"/>
          </ac:grpSpMkLst>
        </pc:grpChg>
        <pc:graphicFrameChg chg="add del">
          <ac:chgData name="vasilis vasilis" userId="8e94a5239bcf0b8d" providerId="LiveId" clId="{C2328108-4E55-4DE9-87A1-6E269060E1BB}" dt="2021-10-03T23:22:12.714" v="32" actId="26606"/>
          <ac:graphicFrameMkLst>
            <pc:docMk/>
            <pc:sldMk cId="1980221439" sldId="331"/>
            <ac:graphicFrameMk id="42" creationId="{D88B460A-2D2B-4528-B84D-F5F38D3E5DCA}"/>
          </ac:graphicFrameMkLst>
        </pc:graphicFrameChg>
        <pc:graphicFrameChg chg="add mod modGraphic">
          <ac:chgData name="vasilis vasilis" userId="8e94a5239bcf0b8d" providerId="LiveId" clId="{C2328108-4E55-4DE9-87A1-6E269060E1BB}" dt="2021-10-03T23:32:33.413" v="205" actId="26606"/>
          <ac:graphicFrameMkLst>
            <pc:docMk/>
            <pc:sldMk cId="1980221439" sldId="331"/>
            <ac:graphicFrameMk id="62" creationId="{F5194552-F0F4-47A6-830D-425D98A1B64A}"/>
          </ac:graphicFrameMkLst>
        </pc:graphicFrameChg>
        <pc:picChg chg="add del">
          <ac:chgData name="vasilis vasilis" userId="8e94a5239bcf0b8d" providerId="LiveId" clId="{C2328108-4E55-4DE9-87A1-6E269060E1BB}" dt="2021-10-03T23:22:01.656" v="26" actId="26606"/>
          <ac:picMkLst>
            <pc:docMk/>
            <pc:sldMk cId="1980221439" sldId="331"/>
            <ac:picMk id="21" creationId="{1BA4F371-B18B-44BD-9D0E-7DE78FB2288F}"/>
          </ac:picMkLst>
        </pc:picChg>
        <pc:picChg chg="add del">
          <ac:chgData name="vasilis vasilis" userId="8e94a5239bcf0b8d" providerId="LiveId" clId="{C2328108-4E55-4DE9-87A1-6E269060E1BB}" dt="2021-10-03T23:22:12.714" v="32" actId="26606"/>
          <ac:picMkLst>
            <pc:docMk/>
            <pc:sldMk cId="1980221439" sldId="331"/>
            <ac:picMk id="22" creationId="{34B1E626-C927-49A8-9496-1749DB7982DA}"/>
          </ac:picMkLst>
        </pc:picChg>
        <pc:picChg chg="add del">
          <ac:chgData name="vasilis vasilis" userId="8e94a5239bcf0b8d" providerId="LiveId" clId="{C2328108-4E55-4DE9-87A1-6E269060E1BB}" dt="2021-10-03T23:22:04.608" v="28" actId="26606"/>
          <ac:picMkLst>
            <pc:docMk/>
            <pc:sldMk cId="1980221439" sldId="331"/>
            <ac:picMk id="34" creationId="{534C4EC5-A8DD-46AB-A62E-39C5EC22549D}"/>
          </ac:picMkLst>
        </pc:picChg>
        <pc:picChg chg="add del">
          <ac:chgData name="vasilis vasilis" userId="8e94a5239bcf0b8d" providerId="LiveId" clId="{C2328108-4E55-4DE9-87A1-6E269060E1BB}" dt="2021-10-03T23:22:06.668" v="30" actId="26606"/>
          <ac:picMkLst>
            <pc:docMk/>
            <pc:sldMk cId="1980221439" sldId="331"/>
            <ac:picMk id="37" creationId="{1BA4F371-B18B-44BD-9D0E-7DE78FB2288F}"/>
          </ac:picMkLst>
        </pc:picChg>
        <pc:picChg chg="add">
          <ac:chgData name="vasilis vasilis" userId="8e94a5239bcf0b8d" providerId="LiveId" clId="{C2328108-4E55-4DE9-87A1-6E269060E1BB}" dt="2021-10-03T23:22:20.217" v="35" actId="26606"/>
          <ac:picMkLst>
            <pc:docMk/>
            <pc:sldMk cId="1980221439" sldId="331"/>
            <ac:picMk id="60" creationId="{259E498E-731E-4AF9-AEAA-7B110E315E4F}"/>
          </ac:picMkLst>
        </pc:picChg>
        <pc:cxnChg chg="add">
          <ac:chgData name="vasilis vasilis" userId="8e94a5239bcf0b8d" providerId="LiveId" clId="{C2328108-4E55-4DE9-87A1-6E269060E1BB}" dt="2021-10-03T23:22:20.217" v="35" actId="26606"/>
          <ac:cxnSpMkLst>
            <pc:docMk/>
            <pc:sldMk cId="1980221439" sldId="331"/>
            <ac:cxnSpMk id="61" creationId="{67182200-4859-4C8D-BCBB-55B245C28BA3}"/>
          </ac:cxnSpMkLst>
        </pc:cxnChg>
      </pc:sldChg>
      <pc:sldChg chg="addSp delSp modSp del mod setBg setClrOvrMap">
        <pc:chgData name="vasilis vasilis" userId="8e94a5239bcf0b8d" providerId="LiveId" clId="{C2328108-4E55-4DE9-87A1-6E269060E1BB}" dt="2021-10-03T23:43:11.401" v="611" actId="47"/>
        <pc:sldMkLst>
          <pc:docMk/>
          <pc:sldMk cId="2560061391" sldId="332"/>
        </pc:sldMkLst>
        <pc:spChg chg="mod ord">
          <ac:chgData name="vasilis vasilis" userId="8e94a5239bcf0b8d" providerId="LiveId" clId="{C2328108-4E55-4DE9-87A1-6E269060E1BB}" dt="2021-10-03T23:24:02.283" v="46" actId="26606"/>
          <ac:spMkLst>
            <pc:docMk/>
            <pc:sldMk cId="2560061391" sldId="332"/>
            <ac:spMk id="4" creationId="{E2403FD9-22AB-4833-9FE0-E1E67C96862D}"/>
          </ac:spMkLst>
        </pc:spChg>
        <pc:spChg chg="add del">
          <ac:chgData name="vasilis vasilis" userId="8e94a5239bcf0b8d" providerId="LiveId" clId="{C2328108-4E55-4DE9-87A1-6E269060E1BB}" dt="2021-10-03T23:24:02.283" v="46" actId="26606"/>
          <ac:spMkLst>
            <pc:docMk/>
            <pc:sldMk cId="2560061391" sldId="332"/>
            <ac:spMk id="5" creationId="{8E999A1B-8752-489F-A63B-EA2F60186B52}"/>
          </ac:spMkLst>
        </pc:spChg>
        <pc:spChg chg="mod">
          <ac:chgData name="vasilis vasilis" userId="8e94a5239bcf0b8d" providerId="LiveId" clId="{C2328108-4E55-4DE9-87A1-6E269060E1BB}" dt="2021-10-03T23:24:02.283" v="46" actId="26606"/>
          <ac:spMkLst>
            <pc:docMk/>
            <pc:sldMk cId="2560061391" sldId="332"/>
            <ac:spMk id="19" creationId="{6CA66F18-AF00-434A-AB3C-61097BEAE5FA}"/>
          </ac:spMkLst>
        </pc:spChg>
        <pc:spChg chg="add del">
          <ac:chgData name="vasilis vasilis" userId="8e94a5239bcf0b8d" providerId="LiveId" clId="{C2328108-4E55-4DE9-87A1-6E269060E1BB}" dt="2021-10-03T23:23:41.986" v="37" actId="26606"/>
          <ac:spMkLst>
            <pc:docMk/>
            <pc:sldMk cId="2560061391" sldId="332"/>
            <ac:spMk id="26" creationId="{C5E6CFF1-2F42-4E10-9A97-F116F46F53FE}"/>
          </ac:spMkLst>
        </pc:spChg>
        <pc:spChg chg="add del">
          <ac:chgData name="vasilis vasilis" userId="8e94a5239bcf0b8d" providerId="LiveId" clId="{C2328108-4E55-4DE9-87A1-6E269060E1BB}" dt="2021-10-03T23:23:48.560" v="39" actId="26606"/>
          <ac:spMkLst>
            <pc:docMk/>
            <pc:sldMk cId="2560061391" sldId="332"/>
            <ac:spMk id="30" creationId="{9228552E-C8B1-4A80-8448-0787CE0FC704}"/>
          </ac:spMkLst>
        </pc:spChg>
        <pc:spChg chg="add del">
          <ac:chgData name="vasilis vasilis" userId="8e94a5239bcf0b8d" providerId="LiveId" clId="{C2328108-4E55-4DE9-87A1-6E269060E1BB}" dt="2021-10-03T23:23:58.286" v="43" actId="26606"/>
          <ac:spMkLst>
            <pc:docMk/>
            <pc:sldMk cId="2560061391" sldId="332"/>
            <ac:spMk id="37" creationId="{CF62D2A7-8207-488C-9F46-316BA81A16C8}"/>
          </ac:spMkLst>
        </pc:spChg>
        <pc:spChg chg="add del">
          <ac:chgData name="vasilis vasilis" userId="8e94a5239bcf0b8d" providerId="LiveId" clId="{C2328108-4E55-4DE9-87A1-6E269060E1BB}" dt="2021-10-03T23:24:02.247" v="45" actId="26606"/>
          <ac:spMkLst>
            <pc:docMk/>
            <pc:sldMk cId="2560061391" sldId="332"/>
            <ac:spMk id="41" creationId="{C5E6CFF1-2F42-4E10-9A97-F116F46F53FE}"/>
          </ac:spMkLst>
        </pc:spChg>
        <pc:spChg chg="add">
          <ac:chgData name="vasilis vasilis" userId="8e94a5239bcf0b8d" providerId="LiveId" clId="{C2328108-4E55-4DE9-87A1-6E269060E1BB}" dt="2021-10-03T23:24:02.283" v="46" actId="26606"/>
          <ac:spMkLst>
            <pc:docMk/>
            <pc:sldMk cId="2560061391" sldId="332"/>
            <ac:spMk id="46" creationId="{9228552E-C8B1-4A80-8448-0787CE0FC704}"/>
          </ac:spMkLst>
        </pc:spChg>
        <pc:graphicFrameChg chg="add del">
          <ac:chgData name="vasilis vasilis" userId="8e94a5239bcf0b8d" providerId="LiveId" clId="{C2328108-4E55-4DE9-87A1-6E269060E1BB}" dt="2021-10-03T23:23:41.986" v="37" actId="26606"/>
          <ac:graphicFrameMkLst>
            <pc:docMk/>
            <pc:sldMk cId="2560061391" sldId="332"/>
            <ac:graphicFrameMk id="21" creationId="{74C4DD1F-EE83-4321-9557-967F359A07D4}"/>
          </ac:graphicFrameMkLst>
        </pc:graphicFrameChg>
        <pc:graphicFrameChg chg="add del">
          <ac:chgData name="vasilis vasilis" userId="8e94a5239bcf0b8d" providerId="LiveId" clId="{C2328108-4E55-4DE9-87A1-6E269060E1BB}" dt="2021-10-03T23:23:48.560" v="39" actId="26606"/>
          <ac:graphicFrameMkLst>
            <pc:docMk/>
            <pc:sldMk cId="2560061391" sldId="332"/>
            <ac:graphicFrameMk id="32" creationId="{518F488C-A722-4D30-B7AD-F2468CE280CA}"/>
          </ac:graphicFrameMkLst>
        </pc:graphicFrameChg>
        <pc:graphicFrameChg chg="add del">
          <ac:chgData name="vasilis vasilis" userId="8e94a5239bcf0b8d" providerId="LiveId" clId="{C2328108-4E55-4DE9-87A1-6E269060E1BB}" dt="2021-10-03T23:23:54.769" v="41" actId="26606"/>
          <ac:graphicFrameMkLst>
            <pc:docMk/>
            <pc:sldMk cId="2560061391" sldId="332"/>
            <ac:graphicFrameMk id="35" creationId="{8B6385B7-1F67-4293-A80C-DE7E8E64FBF5}"/>
          </ac:graphicFrameMkLst>
        </pc:graphicFrameChg>
        <pc:graphicFrameChg chg="add del">
          <ac:chgData name="vasilis vasilis" userId="8e94a5239bcf0b8d" providerId="LiveId" clId="{C2328108-4E55-4DE9-87A1-6E269060E1BB}" dt="2021-10-03T23:23:58.286" v="43" actId="26606"/>
          <ac:graphicFrameMkLst>
            <pc:docMk/>
            <pc:sldMk cId="2560061391" sldId="332"/>
            <ac:graphicFrameMk id="39" creationId="{E29628F8-0665-4AC8-8627-FC5DDA07F9A1}"/>
          </ac:graphicFrameMkLst>
        </pc:graphicFrameChg>
        <pc:graphicFrameChg chg="add del">
          <ac:chgData name="vasilis vasilis" userId="8e94a5239bcf0b8d" providerId="LiveId" clId="{C2328108-4E55-4DE9-87A1-6E269060E1BB}" dt="2021-10-03T23:24:02.247" v="45" actId="26606"/>
          <ac:graphicFrameMkLst>
            <pc:docMk/>
            <pc:sldMk cId="2560061391" sldId="332"/>
            <ac:graphicFrameMk id="44" creationId="{74C4DD1F-EE83-4321-9557-967F359A07D4}"/>
          </ac:graphicFrameMkLst>
        </pc:graphicFrameChg>
        <pc:graphicFrameChg chg="add mod modGraphic">
          <ac:chgData name="vasilis vasilis" userId="8e94a5239bcf0b8d" providerId="LiveId" clId="{C2328108-4E55-4DE9-87A1-6E269060E1BB}" dt="2021-10-03T23:42:55.819" v="609" actId="20577"/>
          <ac:graphicFrameMkLst>
            <pc:docMk/>
            <pc:sldMk cId="2560061391" sldId="332"/>
            <ac:graphicFrameMk id="48" creationId="{518F488C-A722-4D30-B7AD-F2468CE280CA}"/>
          </ac:graphicFrameMkLst>
        </pc:graphicFrameChg>
        <pc:picChg chg="add del">
          <ac:chgData name="vasilis vasilis" userId="8e94a5239bcf0b8d" providerId="LiveId" clId="{C2328108-4E55-4DE9-87A1-6E269060E1BB}" dt="2021-10-03T23:23:41.986" v="37" actId="26606"/>
          <ac:picMkLst>
            <pc:docMk/>
            <pc:sldMk cId="2560061391" sldId="332"/>
            <ac:picMk id="22" creationId="{26328DAC-5522-4192-911C-360FFDA0F305}"/>
          </ac:picMkLst>
        </pc:picChg>
        <pc:picChg chg="add del">
          <ac:chgData name="vasilis vasilis" userId="8e94a5239bcf0b8d" providerId="LiveId" clId="{C2328108-4E55-4DE9-87A1-6E269060E1BB}" dt="2021-10-03T23:23:48.560" v="39" actId="26606"/>
          <ac:picMkLst>
            <pc:docMk/>
            <pc:sldMk cId="2560061391" sldId="332"/>
            <ac:picMk id="31" creationId="{EFF25BE6-CC6E-49C8-B033-1FD355F2B839}"/>
          </ac:picMkLst>
        </pc:picChg>
        <pc:picChg chg="add del">
          <ac:chgData name="vasilis vasilis" userId="8e94a5239bcf0b8d" providerId="LiveId" clId="{C2328108-4E55-4DE9-87A1-6E269060E1BB}" dt="2021-10-03T23:23:54.769" v="41" actId="26606"/>
          <ac:picMkLst>
            <pc:docMk/>
            <pc:sldMk cId="2560061391" sldId="332"/>
            <ac:picMk id="34" creationId="{99CF85B6-CC77-4A9B-95D1-B8EFFD581185}"/>
          </ac:picMkLst>
        </pc:picChg>
        <pc:picChg chg="add del">
          <ac:chgData name="vasilis vasilis" userId="8e94a5239bcf0b8d" providerId="LiveId" clId="{C2328108-4E55-4DE9-87A1-6E269060E1BB}" dt="2021-10-03T23:23:58.286" v="43" actId="26606"/>
          <ac:picMkLst>
            <pc:docMk/>
            <pc:sldMk cId="2560061391" sldId="332"/>
            <ac:picMk id="38" creationId="{1F164B4E-F75A-4E6C-B4DE-146E6A3DF3E8}"/>
          </ac:picMkLst>
        </pc:picChg>
        <pc:picChg chg="add del">
          <ac:chgData name="vasilis vasilis" userId="8e94a5239bcf0b8d" providerId="LiveId" clId="{C2328108-4E55-4DE9-87A1-6E269060E1BB}" dt="2021-10-03T23:24:02.247" v="45" actId="26606"/>
          <ac:picMkLst>
            <pc:docMk/>
            <pc:sldMk cId="2560061391" sldId="332"/>
            <ac:picMk id="42" creationId="{26328DAC-5522-4192-911C-360FFDA0F305}"/>
          </ac:picMkLst>
        </pc:picChg>
        <pc:picChg chg="add">
          <ac:chgData name="vasilis vasilis" userId="8e94a5239bcf0b8d" providerId="LiveId" clId="{C2328108-4E55-4DE9-87A1-6E269060E1BB}" dt="2021-10-03T23:24:02.283" v="46" actId="26606"/>
          <ac:picMkLst>
            <pc:docMk/>
            <pc:sldMk cId="2560061391" sldId="332"/>
            <ac:picMk id="47" creationId="{EFF25BE6-CC6E-49C8-B033-1FD355F2B839}"/>
          </ac:picMkLst>
        </pc:picChg>
        <pc:cxnChg chg="add del">
          <ac:chgData name="vasilis vasilis" userId="8e94a5239bcf0b8d" providerId="LiveId" clId="{C2328108-4E55-4DE9-87A1-6E269060E1BB}" dt="2021-10-03T23:23:41.986" v="37" actId="26606"/>
          <ac:cxnSpMkLst>
            <pc:docMk/>
            <pc:sldMk cId="2560061391" sldId="332"/>
            <ac:cxnSpMk id="28" creationId="{67182200-4859-4C8D-BCBB-55B245C28BA3}"/>
          </ac:cxnSpMkLst>
        </pc:cxnChg>
        <pc:cxnChg chg="add del">
          <ac:chgData name="vasilis vasilis" userId="8e94a5239bcf0b8d" providerId="LiveId" clId="{C2328108-4E55-4DE9-87A1-6E269060E1BB}" dt="2021-10-03T23:24:02.247" v="45" actId="26606"/>
          <ac:cxnSpMkLst>
            <pc:docMk/>
            <pc:sldMk cId="2560061391" sldId="332"/>
            <ac:cxnSpMk id="43" creationId="{67182200-4859-4C8D-BCBB-55B245C28BA3}"/>
          </ac:cxnSpMkLst>
        </pc:cxnChg>
      </pc:sldChg>
      <pc:sldChg chg="addSp modSp new mod setBg setClrOvrMap">
        <pc:chgData name="vasilis vasilis" userId="8e94a5239bcf0b8d" providerId="LiveId" clId="{C2328108-4E55-4DE9-87A1-6E269060E1BB}" dt="2021-10-03T23:42:25.617" v="606" actId="20577"/>
        <pc:sldMkLst>
          <pc:docMk/>
          <pc:sldMk cId="4245688694" sldId="333"/>
        </pc:sldMkLst>
        <pc:spChg chg="mod">
          <ac:chgData name="vasilis vasilis" userId="8e94a5239bcf0b8d" providerId="LiveId" clId="{C2328108-4E55-4DE9-87A1-6E269060E1BB}" dt="2021-10-03T23:34:40.016" v="228" actId="20577"/>
          <ac:spMkLst>
            <pc:docMk/>
            <pc:sldMk cId="4245688694" sldId="333"/>
            <ac:spMk id="2" creationId="{73C81572-C2AE-4A81-AF30-1573571F6ADD}"/>
          </ac:spMkLst>
        </pc:spChg>
        <pc:spChg chg="mod">
          <ac:chgData name="vasilis vasilis" userId="8e94a5239bcf0b8d" providerId="LiveId" clId="{C2328108-4E55-4DE9-87A1-6E269060E1BB}" dt="2021-10-03T23:42:25.617" v="606" actId="20577"/>
          <ac:spMkLst>
            <pc:docMk/>
            <pc:sldMk cId="4245688694" sldId="333"/>
            <ac:spMk id="3" creationId="{44D06FA3-3716-4736-8623-A3CAC7CF03F7}"/>
          </ac:spMkLst>
        </pc:spChg>
        <pc:spChg chg="mod">
          <ac:chgData name="vasilis vasilis" userId="8e94a5239bcf0b8d" providerId="LiveId" clId="{C2328108-4E55-4DE9-87A1-6E269060E1BB}" dt="2021-10-03T23:42:18.110" v="604" actId="5793"/>
          <ac:spMkLst>
            <pc:docMk/>
            <pc:sldMk cId="4245688694" sldId="333"/>
            <ac:spMk id="4" creationId="{B7A0E599-A71F-44D9-BC42-21E4D7E08518}"/>
          </ac:spMkLst>
        </pc:spChg>
        <pc:spChg chg="add">
          <ac:chgData name="vasilis vasilis" userId="8e94a5239bcf0b8d" providerId="LiveId" clId="{C2328108-4E55-4DE9-87A1-6E269060E1BB}" dt="2021-10-03T23:34:23.650" v="207" actId="26606"/>
          <ac:spMkLst>
            <pc:docMk/>
            <pc:sldMk cId="4245688694" sldId="333"/>
            <ac:spMk id="9" creationId="{FEF085B8-A2C0-4A6F-B663-CCC56F3CD373}"/>
          </ac:spMkLst>
        </pc:spChg>
        <pc:spChg chg="add">
          <ac:chgData name="vasilis vasilis" userId="8e94a5239bcf0b8d" providerId="LiveId" clId="{C2328108-4E55-4DE9-87A1-6E269060E1BB}" dt="2021-10-03T23:34:23.650" v="207" actId="26606"/>
          <ac:spMkLst>
            <pc:docMk/>
            <pc:sldMk cId="4245688694" sldId="333"/>
            <ac:spMk id="11" creationId="{2658F6D6-96E0-421A-96D6-3DF404008543}"/>
          </ac:spMkLst>
        </pc:spChg>
        <pc:spChg chg="add">
          <ac:chgData name="vasilis vasilis" userId="8e94a5239bcf0b8d" providerId="LiveId" clId="{C2328108-4E55-4DE9-87A1-6E269060E1BB}" dt="2021-10-03T23:34:23.650" v="207" actId="26606"/>
          <ac:spMkLst>
            <pc:docMk/>
            <pc:sldMk cId="4245688694" sldId="333"/>
            <ac:spMk id="13" creationId="{3CF62545-93A0-4FD5-9B48-48DCA794CBA1}"/>
          </ac:spMkLst>
        </pc:spChg>
      </pc:sldChg>
      <pc:sldChg chg="addSp delSp modSp new del mod setBg">
        <pc:chgData name="vasilis vasilis" userId="8e94a5239bcf0b8d" providerId="LiveId" clId="{C2328108-4E55-4DE9-87A1-6E269060E1BB}" dt="2021-10-03T23:44:12.053" v="631" actId="47"/>
        <pc:sldMkLst>
          <pc:docMk/>
          <pc:sldMk cId="842683049" sldId="334"/>
        </pc:sldMkLst>
        <pc:spChg chg="mod">
          <ac:chgData name="vasilis vasilis" userId="8e94a5239bcf0b8d" providerId="LiveId" clId="{C2328108-4E55-4DE9-87A1-6E269060E1BB}" dt="2021-10-03T23:43:46.095" v="629" actId="20577"/>
          <ac:spMkLst>
            <pc:docMk/>
            <pc:sldMk cId="842683049" sldId="334"/>
            <ac:spMk id="2" creationId="{4FDEE255-6B45-422E-9F32-8EC9E6DF1EF0}"/>
          </ac:spMkLst>
        </pc:spChg>
        <pc:spChg chg="add del mod">
          <ac:chgData name="vasilis vasilis" userId="8e94a5239bcf0b8d" providerId="LiveId" clId="{C2328108-4E55-4DE9-87A1-6E269060E1BB}" dt="2021-10-03T23:43:39.633" v="616" actId="26606"/>
          <ac:spMkLst>
            <pc:docMk/>
            <pc:sldMk cId="842683049" sldId="334"/>
            <ac:spMk id="3" creationId="{BCEE6290-1083-489B-A287-D3E283987794}"/>
          </ac:spMkLst>
        </pc:spChg>
        <pc:spChg chg="add del">
          <ac:chgData name="vasilis vasilis" userId="8e94a5239bcf0b8d" providerId="LiveId" clId="{C2328108-4E55-4DE9-87A1-6E269060E1BB}" dt="2021-10-03T23:43:37.858" v="613" actId="26606"/>
          <ac:spMkLst>
            <pc:docMk/>
            <pc:sldMk cId="842683049" sldId="334"/>
            <ac:spMk id="8" creationId="{A7AE9375-4664-4DB2-922D-2782A6E439AC}"/>
          </ac:spMkLst>
        </pc:spChg>
        <pc:spChg chg="add del">
          <ac:chgData name="vasilis vasilis" userId="8e94a5239bcf0b8d" providerId="LiveId" clId="{C2328108-4E55-4DE9-87A1-6E269060E1BB}" dt="2021-10-03T23:43:37.858" v="613" actId="26606"/>
          <ac:spMkLst>
            <pc:docMk/>
            <pc:sldMk cId="842683049" sldId="334"/>
            <ac:spMk id="12" creationId="{9DD005C1-8C51-42D6-9BEE-B9B83849743D}"/>
          </ac:spMkLst>
        </pc:spChg>
        <pc:spChg chg="add del">
          <ac:chgData name="vasilis vasilis" userId="8e94a5239bcf0b8d" providerId="LiveId" clId="{C2328108-4E55-4DE9-87A1-6E269060E1BB}" dt="2021-10-03T23:43:39.623" v="615" actId="26606"/>
          <ac:spMkLst>
            <pc:docMk/>
            <pc:sldMk cId="842683049" sldId="334"/>
            <ac:spMk id="14" creationId="{FDDE3270-A872-4E10-80BC-B93D6F0E3F66}"/>
          </ac:spMkLst>
        </pc:spChg>
        <pc:spChg chg="add del">
          <ac:chgData name="vasilis vasilis" userId="8e94a5239bcf0b8d" providerId="LiveId" clId="{C2328108-4E55-4DE9-87A1-6E269060E1BB}" dt="2021-10-03T23:43:39.623" v="615" actId="26606"/>
          <ac:spMkLst>
            <pc:docMk/>
            <pc:sldMk cId="842683049" sldId="334"/>
            <ac:spMk id="15" creationId="{489B7BFD-8F45-4093-AD9C-91B15B0503D9}"/>
          </ac:spMkLst>
        </pc:spChg>
        <pc:spChg chg="add del">
          <ac:chgData name="vasilis vasilis" userId="8e94a5239bcf0b8d" providerId="LiveId" clId="{C2328108-4E55-4DE9-87A1-6E269060E1BB}" dt="2021-10-03T23:43:39.623" v="615" actId="26606"/>
          <ac:spMkLst>
            <pc:docMk/>
            <pc:sldMk cId="842683049" sldId="334"/>
            <ac:spMk id="16" creationId="{4FB204DF-284E-45F6-A017-79A4DF57BCCB}"/>
          </ac:spMkLst>
        </pc:spChg>
        <pc:spChg chg="add del">
          <ac:chgData name="vasilis vasilis" userId="8e94a5239bcf0b8d" providerId="LiveId" clId="{C2328108-4E55-4DE9-87A1-6E269060E1BB}" dt="2021-10-03T23:43:39.623" v="615" actId="26606"/>
          <ac:spMkLst>
            <pc:docMk/>
            <pc:sldMk cId="842683049" sldId="334"/>
            <ac:spMk id="17" creationId="{AB8D7D1E-1407-4D5B-9C80-E70D99362152}"/>
          </ac:spMkLst>
        </pc:spChg>
        <pc:spChg chg="add del">
          <ac:chgData name="vasilis vasilis" userId="8e94a5239bcf0b8d" providerId="LiveId" clId="{C2328108-4E55-4DE9-87A1-6E269060E1BB}" dt="2021-10-03T23:43:39.623" v="615" actId="26606"/>
          <ac:spMkLst>
            <pc:docMk/>
            <pc:sldMk cId="842683049" sldId="334"/>
            <ac:spMk id="18" creationId="{DEF7D4A3-132F-4989-B22B-259487946EE7}"/>
          </ac:spMkLst>
        </pc:spChg>
        <pc:spChg chg="add del">
          <ac:chgData name="vasilis vasilis" userId="8e94a5239bcf0b8d" providerId="LiveId" clId="{C2328108-4E55-4DE9-87A1-6E269060E1BB}" dt="2021-10-03T23:43:39.623" v="615" actId="26606"/>
          <ac:spMkLst>
            <pc:docMk/>
            <pc:sldMk cId="842683049" sldId="334"/>
            <ac:spMk id="19" creationId="{B74FD1BE-E333-402D-A2AF-8E2D7570F883}"/>
          </ac:spMkLst>
        </pc:spChg>
        <pc:spChg chg="add del">
          <ac:chgData name="vasilis vasilis" userId="8e94a5239bcf0b8d" providerId="LiveId" clId="{C2328108-4E55-4DE9-87A1-6E269060E1BB}" dt="2021-10-03T23:43:39.623" v="615" actId="26606"/>
          <ac:spMkLst>
            <pc:docMk/>
            <pc:sldMk cId="842683049" sldId="334"/>
            <ac:spMk id="20" creationId="{E16C8D8F-10E9-4498-ABDB-0F923F8B6837}"/>
          </ac:spMkLst>
        </pc:spChg>
        <pc:spChg chg="add del">
          <ac:chgData name="vasilis vasilis" userId="8e94a5239bcf0b8d" providerId="LiveId" clId="{C2328108-4E55-4DE9-87A1-6E269060E1BB}" dt="2021-10-03T23:43:39.623" v="615" actId="26606"/>
          <ac:spMkLst>
            <pc:docMk/>
            <pc:sldMk cId="842683049" sldId="334"/>
            <ac:spMk id="22" creationId="{1E5A83E3-8A11-4492-BB6E-F5F2240316FB}"/>
          </ac:spMkLst>
        </pc:spChg>
        <pc:spChg chg="add del">
          <ac:chgData name="vasilis vasilis" userId="8e94a5239bcf0b8d" providerId="LiveId" clId="{C2328108-4E55-4DE9-87A1-6E269060E1BB}" dt="2021-10-03T23:43:39.623" v="615" actId="26606"/>
          <ac:spMkLst>
            <pc:docMk/>
            <pc:sldMk cId="842683049" sldId="334"/>
            <ac:spMk id="24" creationId="{4D1A5E71-B6B6-486A-8CDC-C7ABD9B903F6}"/>
          </ac:spMkLst>
        </pc:spChg>
        <pc:spChg chg="add del">
          <ac:chgData name="vasilis vasilis" userId="8e94a5239bcf0b8d" providerId="LiveId" clId="{C2328108-4E55-4DE9-87A1-6E269060E1BB}" dt="2021-10-03T23:43:39.623" v="615" actId="26606"/>
          <ac:spMkLst>
            <pc:docMk/>
            <pc:sldMk cId="842683049" sldId="334"/>
            <ac:spMk id="26" creationId="{B94EEEB0-E565-42CB-8299-2454D31F0901}"/>
          </ac:spMkLst>
        </pc:spChg>
        <pc:spChg chg="add">
          <ac:chgData name="vasilis vasilis" userId="8e94a5239bcf0b8d" providerId="LiveId" clId="{C2328108-4E55-4DE9-87A1-6E269060E1BB}" dt="2021-10-03T23:43:39.633" v="616" actId="26606"/>
          <ac:spMkLst>
            <pc:docMk/>
            <pc:sldMk cId="842683049" sldId="334"/>
            <ac:spMk id="35" creationId="{5A0118C5-4F8D-4CF4-BADD-53FEACC6C42A}"/>
          </ac:spMkLst>
        </pc:spChg>
        <pc:spChg chg="add">
          <ac:chgData name="vasilis vasilis" userId="8e94a5239bcf0b8d" providerId="LiveId" clId="{C2328108-4E55-4DE9-87A1-6E269060E1BB}" dt="2021-10-03T23:43:39.633" v="616" actId="26606"/>
          <ac:spMkLst>
            <pc:docMk/>
            <pc:sldMk cId="842683049" sldId="334"/>
            <ac:spMk id="36" creationId="{D0A98BBA-D3EA-45DC-B8A1-9C61397D4C21}"/>
          </ac:spMkLst>
        </pc:spChg>
        <pc:spChg chg="add">
          <ac:chgData name="vasilis vasilis" userId="8e94a5239bcf0b8d" providerId="LiveId" clId="{C2328108-4E55-4DE9-87A1-6E269060E1BB}" dt="2021-10-03T23:43:39.633" v="616" actId="26606"/>
          <ac:spMkLst>
            <pc:docMk/>
            <pc:sldMk cId="842683049" sldId="334"/>
            <ac:spMk id="37" creationId="{2E4C95AB-2BD7-4E38-BDD5-1E41F3A9BCF3}"/>
          </ac:spMkLst>
        </pc:spChg>
        <pc:spChg chg="add">
          <ac:chgData name="vasilis vasilis" userId="8e94a5239bcf0b8d" providerId="LiveId" clId="{C2328108-4E55-4DE9-87A1-6E269060E1BB}" dt="2021-10-03T23:43:39.633" v="616" actId="26606"/>
          <ac:spMkLst>
            <pc:docMk/>
            <pc:sldMk cId="842683049" sldId="334"/>
            <ac:spMk id="38" creationId="{BCEE6290-1083-489B-A287-D3E283987794}"/>
          </ac:spMkLst>
        </pc:spChg>
        <pc:grpChg chg="add del">
          <ac:chgData name="vasilis vasilis" userId="8e94a5239bcf0b8d" providerId="LiveId" clId="{C2328108-4E55-4DE9-87A1-6E269060E1BB}" dt="2021-10-03T23:43:39.623" v="615" actId="26606"/>
          <ac:grpSpMkLst>
            <pc:docMk/>
            <pc:sldMk cId="842683049" sldId="334"/>
            <ac:grpSpMk id="28" creationId="{FB9739EB-7F66-433D-841F-AB3CD18700B7}"/>
          </ac:grpSpMkLst>
        </pc:grpChg>
        <pc:grpChg chg="add">
          <ac:chgData name="vasilis vasilis" userId="8e94a5239bcf0b8d" providerId="LiveId" clId="{C2328108-4E55-4DE9-87A1-6E269060E1BB}" dt="2021-10-03T23:43:39.633" v="616" actId="26606"/>
          <ac:grpSpMkLst>
            <pc:docMk/>
            <pc:sldMk cId="842683049" sldId="334"/>
            <ac:grpSpMk id="39" creationId="{85836128-58DE-4E5A-B27E-DFE747CA0B2B}"/>
          </ac:grpSpMkLst>
        </pc:grpChg>
        <pc:cxnChg chg="add del">
          <ac:chgData name="vasilis vasilis" userId="8e94a5239bcf0b8d" providerId="LiveId" clId="{C2328108-4E55-4DE9-87A1-6E269060E1BB}" dt="2021-10-03T23:43:37.858" v="613" actId="26606"/>
          <ac:cxnSpMkLst>
            <pc:docMk/>
            <pc:sldMk cId="842683049" sldId="334"/>
            <ac:cxnSpMk id="10" creationId="{EE504C98-6397-41C1-A8D8-2D9C4ED307E0}"/>
          </ac:cxnSpMkLst>
        </pc:cxnChg>
      </pc:sldChg>
      <pc:sldChg chg="addSp modSp new mod setBg">
        <pc:chgData name="vasilis vasilis" userId="8e94a5239bcf0b8d" providerId="LiveId" clId="{C2328108-4E55-4DE9-87A1-6E269060E1BB}" dt="2021-10-03T23:59:26.469" v="1643" actId="5793"/>
        <pc:sldMkLst>
          <pc:docMk/>
          <pc:sldMk cId="3272712793" sldId="335"/>
        </pc:sldMkLst>
        <pc:spChg chg="mod">
          <ac:chgData name="vasilis vasilis" userId="8e94a5239bcf0b8d" providerId="LiveId" clId="{C2328108-4E55-4DE9-87A1-6E269060E1BB}" dt="2021-10-03T23:44:35.459" v="650" actId="113"/>
          <ac:spMkLst>
            <pc:docMk/>
            <pc:sldMk cId="3272712793" sldId="335"/>
            <ac:spMk id="2" creationId="{CABDF0CB-F1D8-4990-9EF2-89C6701BD0BA}"/>
          </ac:spMkLst>
        </pc:spChg>
        <pc:spChg chg="mod">
          <ac:chgData name="vasilis vasilis" userId="8e94a5239bcf0b8d" providerId="LiveId" clId="{C2328108-4E55-4DE9-87A1-6E269060E1BB}" dt="2021-10-03T23:59:08.523" v="1636" actId="27636"/>
          <ac:spMkLst>
            <pc:docMk/>
            <pc:sldMk cId="3272712793" sldId="335"/>
            <ac:spMk id="3" creationId="{7D6BE024-9A33-43AF-9703-29EFB126C6FA}"/>
          </ac:spMkLst>
        </pc:spChg>
        <pc:spChg chg="mod">
          <ac:chgData name="vasilis vasilis" userId="8e94a5239bcf0b8d" providerId="LiveId" clId="{C2328108-4E55-4DE9-87A1-6E269060E1BB}" dt="2021-10-03T23:59:26.469" v="1643" actId="5793"/>
          <ac:spMkLst>
            <pc:docMk/>
            <pc:sldMk cId="3272712793" sldId="335"/>
            <ac:spMk id="4" creationId="{907FA605-B0D6-4254-9C27-7EB977594CE1}"/>
          </ac:spMkLst>
        </pc:spChg>
        <pc:spChg chg="add">
          <ac:chgData name="vasilis vasilis" userId="8e94a5239bcf0b8d" providerId="LiveId" clId="{C2328108-4E55-4DE9-87A1-6E269060E1BB}" dt="2021-10-03T23:44:21.467" v="632" actId="26606"/>
          <ac:spMkLst>
            <pc:docMk/>
            <pc:sldMk cId="3272712793" sldId="335"/>
            <ac:spMk id="9" creationId="{428D436F-9ACD-4C92-AFC8-C934C527A6A4}"/>
          </ac:spMkLst>
        </pc:spChg>
        <pc:spChg chg="add">
          <ac:chgData name="vasilis vasilis" userId="8e94a5239bcf0b8d" providerId="LiveId" clId="{C2328108-4E55-4DE9-87A1-6E269060E1BB}" dt="2021-10-03T23:44:21.467" v="632" actId="26606"/>
          <ac:spMkLst>
            <pc:docMk/>
            <pc:sldMk cId="3272712793" sldId="335"/>
            <ac:spMk id="11" creationId="{090538E0-A884-4E60-A6AB-77D830E2FCED}"/>
          </ac:spMkLst>
        </pc:spChg>
        <pc:spChg chg="add">
          <ac:chgData name="vasilis vasilis" userId="8e94a5239bcf0b8d" providerId="LiveId" clId="{C2328108-4E55-4DE9-87A1-6E269060E1BB}" dt="2021-10-03T23:44:21.467" v="632" actId="26606"/>
          <ac:spMkLst>
            <pc:docMk/>
            <pc:sldMk cId="3272712793" sldId="335"/>
            <ac:spMk id="13" creationId="{DB0D7DD0-1C67-4D4C-9E06-678233DB8468}"/>
          </ac:spMkLst>
        </pc:spChg>
      </pc:sldChg>
      <pc:sldChg chg="addSp delSp modSp new mod setBg setClrOvrMap">
        <pc:chgData name="vasilis vasilis" userId="8e94a5239bcf0b8d" providerId="LiveId" clId="{C2328108-4E55-4DE9-87A1-6E269060E1BB}" dt="2021-10-04T00:12:35.133" v="2500" actId="20577"/>
        <pc:sldMkLst>
          <pc:docMk/>
          <pc:sldMk cId="2975474863" sldId="336"/>
        </pc:sldMkLst>
        <pc:spChg chg="mod">
          <ac:chgData name="vasilis vasilis" userId="8e94a5239bcf0b8d" providerId="LiveId" clId="{C2328108-4E55-4DE9-87A1-6E269060E1BB}" dt="2021-10-04T00:01:07.127" v="1669" actId="20577"/>
          <ac:spMkLst>
            <pc:docMk/>
            <pc:sldMk cId="2975474863" sldId="336"/>
            <ac:spMk id="2" creationId="{31B60AEB-DAAC-49BD-9015-F5715D6F21B3}"/>
          </ac:spMkLst>
        </pc:spChg>
        <pc:spChg chg="mod">
          <ac:chgData name="vasilis vasilis" userId="8e94a5239bcf0b8d" providerId="LiveId" clId="{C2328108-4E55-4DE9-87A1-6E269060E1BB}" dt="2021-10-04T00:12:35.133" v="2500" actId="20577"/>
          <ac:spMkLst>
            <pc:docMk/>
            <pc:sldMk cId="2975474863" sldId="336"/>
            <ac:spMk id="3" creationId="{C4D52F0C-C984-4277-B9EA-1D99D087D77B}"/>
          </ac:spMkLst>
        </pc:spChg>
        <pc:spChg chg="add del">
          <ac:chgData name="vasilis vasilis" userId="8e94a5239bcf0b8d" providerId="LiveId" clId="{C2328108-4E55-4DE9-87A1-6E269060E1BB}" dt="2021-10-04T00:01:01.498" v="1655" actId="26606"/>
          <ac:spMkLst>
            <pc:docMk/>
            <pc:sldMk cId="2975474863" sldId="336"/>
            <ac:spMk id="8" creationId="{EA67B5B4-3A24-436E-B663-1B2EBFF8A0CD}"/>
          </ac:spMkLst>
        </pc:spChg>
        <pc:spChg chg="add del">
          <ac:chgData name="vasilis vasilis" userId="8e94a5239bcf0b8d" providerId="LiveId" clId="{C2328108-4E55-4DE9-87A1-6E269060E1BB}" dt="2021-10-04T00:01:01.498" v="1655" actId="26606"/>
          <ac:spMkLst>
            <pc:docMk/>
            <pc:sldMk cId="2975474863" sldId="336"/>
            <ac:spMk id="10" creationId="{987FDF89-C993-41F4-A1B8-DBAFF16008A9}"/>
          </ac:spMkLst>
        </pc:spChg>
        <pc:spChg chg="add del">
          <ac:chgData name="vasilis vasilis" userId="8e94a5239bcf0b8d" providerId="LiveId" clId="{C2328108-4E55-4DE9-87A1-6E269060E1BB}" dt="2021-10-04T00:01:01.498" v="1655" actId="26606"/>
          <ac:spMkLst>
            <pc:docMk/>
            <pc:sldMk cId="2975474863" sldId="336"/>
            <ac:spMk id="12" creationId="{64E585EA-75FD-4025-8270-F66A58A15CDA}"/>
          </ac:spMkLst>
        </pc:spChg>
        <pc:spChg chg="add del">
          <ac:chgData name="vasilis vasilis" userId="8e94a5239bcf0b8d" providerId="LiveId" clId="{C2328108-4E55-4DE9-87A1-6E269060E1BB}" dt="2021-10-04T00:01:01.495" v="1654" actId="26606"/>
          <ac:spMkLst>
            <pc:docMk/>
            <pc:sldMk cId="2975474863" sldId="336"/>
            <ac:spMk id="17" creationId="{A9CB0874-88B8-43D3-B0B6-C32F790F790D}"/>
          </ac:spMkLst>
        </pc:spChg>
        <pc:spChg chg="add">
          <ac:chgData name="vasilis vasilis" userId="8e94a5239bcf0b8d" providerId="LiveId" clId="{C2328108-4E55-4DE9-87A1-6E269060E1BB}" dt="2021-10-04T00:01:01.498" v="1655" actId="26606"/>
          <ac:spMkLst>
            <pc:docMk/>
            <pc:sldMk cId="2975474863" sldId="336"/>
            <ac:spMk id="27" creationId="{EA67B5B4-3A24-436E-B663-1B2EBFF8A0CD}"/>
          </ac:spMkLst>
        </pc:spChg>
        <pc:spChg chg="add">
          <ac:chgData name="vasilis vasilis" userId="8e94a5239bcf0b8d" providerId="LiveId" clId="{C2328108-4E55-4DE9-87A1-6E269060E1BB}" dt="2021-10-04T00:01:01.498" v="1655" actId="26606"/>
          <ac:spMkLst>
            <pc:docMk/>
            <pc:sldMk cId="2975474863" sldId="336"/>
            <ac:spMk id="28" creationId="{987FDF89-C993-41F4-A1B8-DBAFF16008A9}"/>
          </ac:spMkLst>
        </pc:spChg>
        <pc:spChg chg="add">
          <ac:chgData name="vasilis vasilis" userId="8e94a5239bcf0b8d" providerId="LiveId" clId="{C2328108-4E55-4DE9-87A1-6E269060E1BB}" dt="2021-10-04T00:01:01.498" v="1655" actId="26606"/>
          <ac:spMkLst>
            <pc:docMk/>
            <pc:sldMk cId="2975474863" sldId="336"/>
            <ac:spMk id="29" creationId="{64E585EA-75FD-4025-8270-F66A58A15CDA}"/>
          </ac:spMkLst>
        </pc:spChg>
        <pc:grpChg chg="add del">
          <ac:chgData name="vasilis vasilis" userId="8e94a5239bcf0b8d" providerId="LiveId" clId="{C2328108-4E55-4DE9-87A1-6E269060E1BB}" dt="2021-10-04T00:01:01.495" v="1654" actId="26606"/>
          <ac:grpSpMkLst>
            <pc:docMk/>
            <pc:sldMk cId="2975474863" sldId="336"/>
            <ac:grpSpMk id="19" creationId="{4BFD067A-52BE-40EE-B7CA-391830B9A265}"/>
          </ac:grpSpMkLst>
        </pc:grpChg>
        <pc:grpChg chg="add del">
          <ac:chgData name="vasilis vasilis" userId="8e94a5239bcf0b8d" providerId="LiveId" clId="{C2328108-4E55-4DE9-87A1-6E269060E1BB}" dt="2021-10-04T00:01:01.495" v="1654" actId="26606"/>
          <ac:grpSpMkLst>
            <pc:docMk/>
            <pc:sldMk cId="2975474863" sldId="336"/>
            <ac:grpSpMk id="23" creationId="{C15B8CC4-8CCE-428F-AE7E-28D178984CEC}"/>
          </ac:grpSpMkLst>
        </pc:grpChg>
      </pc:sldChg>
      <pc:sldChg chg="addSp modSp new mod setBg">
        <pc:chgData name="vasilis vasilis" userId="8e94a5239bcf0b8d" providerId="LiveId" clId="{C2328108-4E55-4DE9-87A1-6E269060E1BB}" dt="2021-10-04T13:29:49.930" v="3358" actId="20577"/>
        <pc:sldMkLst>
          <pc:docMk/>
          <pc:sldMk cId="3780681293" sldId="337"/>
        </pc:sldMkLst>
        <pc:spChg chg="mod">
          <ac:chgData name="vasilis vasilis" userId="8e94a5239bcf0b8d" providerId="LiveId" clId="{C2328108-4E55-4DE9-87A1-6E269060E1BB}" dt="2021-10-04T12:51:43.227" v="2659" actId="27636"/>
          <ac:spMkLst>
            <pc:docMk/>
            <pc:sldMk cId="3780681293" sldId="337"/>
            <ac:spMk id="2" creationId="{464944E6-25FE-4EEA-87F6-FC98C676704C}"/>
          </ac:spMkLst>
        </pc:spChg>
        <pc:spChg chg="mod">
          <ac:chgData name="vasilis vasilis" userId="8e94a5239bcf0b8d" providerId="LiveId" clId="{C2328108-4E55-4DE9-87A1-6E269060E1BB}" dt="2021-10-04T13:29:49.930" v="3358" actId="20577"/>
          <ac:spMkLst>
            <pc:docMk/>
            <pc:sldMk cId="3780681293" sldId="337"/>
            <ac:spMk id="3" creationId="{FB51E3BF-4BD4-4CED-9393-32F69B628393}"/>
          </ac:spMkLst>
        </pc:spChg>
        <pc:spChg chg="add">
          <ac:chgData name="vasilis vasilis" userId="8e94a5239bcf0b8d" providerId="LiveId" clId="{C2328108-4E55-4DE9-87A1-6E269060E1BB}" dt="2021-10-04T12:49:49.102" v="2511" actId="26606"/>
          <ac:spMkLst>
            <pc:docMk/>
            <pc:sldMk cId="3780681293" sldId="337"/>
            <ac:spMk id="8" creationId="{488333BA-AE6E-427A-9B16-A39C8073F4EB}"/>
          </ac:spMkLst>
        </pc:spChg>
        <pc:spChg chg="add">
          <ac:chgData name="vasilis vasilis" userId="8e94a5239bcf0b8d" providerId="LiveId" clId="{C2328108-4E55-4DE9-87A1-6E269060E1BB}" dt="2021-10-04T12:49:49.102" v="2511" actId="26606"/>
          <ac:spMkLst>
            <pc:docMk/>
            <pc:sldMk cId="3780681293" sldId="337"/>
            <ac:spMk id="10" creationId="{F98ED85F-DCEE-4B50-802E-71A6E3E12B04}"/>
          </ac:spMkLst>
        </pc:spChg>
      </pc:sldChg>
      <pc:sldChg chg="modSp new del mod">
        <pc:chgData name="vasilis vasilis" userId="8e94a5239bcf0b8d" providerId="LiveId" clId="{C2328108-4E55-4DE9-87A1-6E269060E1BB}" dt="2021-10-04T13:32:27.182" v="3384" actId="47"/>
        <pc:sldMkLst>
          <pc:docMk/>
          <pc:sldMk cId="2070051012" sldId="338"/>
        </pc:sldMkLst>
        <pc:spChg chg="mod">
          <ac:chgData name="vasilis vasilis" userId="8e94a5239bcf0b8d" providerId="LiveId" clId="{C2328108-4E55-4DE9-87A1-6E269060E1BB}" dt="2021-10-04T13:31:35.605" v="3376" actId="20577"/>
          <ac:spMkLst>
            <pc:docMk/>
            <pc:sldMk cId="2070051012" sldId="338"/>
            <ac:spMk id="2" creationId="{6C6F2C0C-E6B5-439F-95C3-447B50B4D7F0}"/>
          </ac:spMkLst>
        </pc:spChg>
        <pc:spChg chg="mod">
          <ac:chgData name="vasilis vasilis" userId="8e94a5239bcf0b8d" providerId="LiveId" clId="{C2328108-4E55-4DE9-87A1-6E269060E1BB}" dt="2021-10-04T13:31:40.873" v="3381" actId="20577"/>
          <ac:spMkLst>
            <pc:docMk/>
            <pc:sldMk cId="2070051012" sldId="338"/>
            <ac:spMk id="4" creationId="{94B68266-3E9A-4348-A6F6-57327709A7EA}"/>
          </ac:spMkLst>
        </pc:spChg>
      </pc:sldChg>
      <pc:sldChg chg="new del">
        <pc:chgData name="vasilis vasilis" userId="8e94a5239bcf0b8d" providerId="LiveId" clId="{C2328108-4E55-4DE9-87A1-6E269060E1BB}" dt="2021-10-04T14:01:37.236" v="3787" actId="47"/>
        <pc:sldMkLst>
          <pc:docMk/>
          <pc:sldMk cId="643449856" sldId="339"/>
        </pc:sldMkLst>
      </pc:sldChg>
      <pc:sldChg chg="addSp delSp modSp new mod setBg setClrOvrMap">
        <pc:chgData name="vasilis vasilis" userId="8e94a5239bcf0b8d" providerId="LiveId" clId="{C2328108-4E55-4DE9-87A1-6E269060E1BB}" dt="2021-10-04T14:01:19.544" v="3786" actId="14100"/>
        <pc:sldMkLst>
          <pc:docMk/>
          <pc:sldMk cId="517898955" sldId="340"/>
        </pc:sldMkLst>
        <pc:spChg chg="mod">
          <ac:chgData name="vasilis vasilis" userId="8e94a5239bcf0b8d" providerId="LiveId" clId="{C2328108-4E55-4DE9-87A1-6E269060E1BB}" dt="2021-10-04T13:56:36.152" v="3606" actId="255"/>
          <ac:spMkLst>
            <pc:docMk/>
            <pc:sldMk cId="517898955" sldId="340"/>
            <ac:spMk id="2" creationId="{CBA171CC-5F4D-4CC6-9EA2-876C897E883C}"/>
          </ac:spMkLst>
        </pc:spChg>
        <pc:spChg chg="del">
          <ac:chgData name="vasilis vasilis" userId="8e94a5239bcf0b8d" providerId="LiveId" clId="{C2328108-4E55-4DE9-87A1-6E269060E1BB}" dt="2021-10-04T13:32:33.785" v="3385" actId="26606"/>
          <ac:spMkLst>
            <pc:docMk/>
            <pc:sldMk cId="517898955" sldId="340"/>
            <ac:spMk id="3" creationId="{20668E28-E232-4379-908E-4BEA1FEA35E0}"/>
          </ac:spMkLst>
        </pc:spChg>
        <pc:spChg chg="mod ord">
          <ac:chgData name="vasilis vasilis" userId="8e94a5239bcf0b8d" providerId="LiveId" clId="{C2328108-4E55-4DE9-87A1-6E269060E1BB}" dt="2021-10-04T13:56:19.579" v="3602" actId="5793"/>
          <ac:spMkLst>
            <pc:docMk/>
            <pc:sldMk cId="517898955" sldId="340"/>
            <ac:spMk id="4" creationId="{A5CA4C94-70CD-4D8E-B120-C27C202B573A}"/>
          </ac:spMkLst>
        </pc:spChg>
        <pc:spChg chg="add del">
          <ac:chgData name="vasilis vasilis" userId="8e94a5239bcf0b8d" providerId="LiveId" clId="{C2328108-4E55-4DE9-87A1-6E269060E1BB}" dt="2021-10-04T13:55:31.305" v="3563" actId="26606"/>
          <ac:spMkLst>
            <pc:docMk/>
            <pc:sldMk cId="517898955" sldId="340"/>
            <ac:spMk id="9" creationId="{DFF2AC85-FAA0-4844-813F-83C04D7382E2}"/>
          </ac:spMkLst>
        </pc:spChg>
        <pc:spChg chg="add mod">
          <ac:chgData name="vasilis vasilis" userId="8e94a5239bcf0b8d" providerId="LiveId" clId="{C2328108-4E55-4DE9-87A1-6E269060E1BB}" dt="2021-10-04T14:00:18.457" v="3773" actId="14100"/>
          <ac:spMkLst>
            <pc:docMk/>
            <pc:sldMk cId="517898955" sldId="340"/>
            <ac:spMk id="10" creationId="{42F5D110-7E49-4222-A147-770056EF1B5C}"/>
          </ac:spMkLst>
        </pc:spChg>
        <pc:spChg chg="add del">
          <ac:chgData name="vasilis vasilis" userId="8e94a5239bcf0b8d" providerId="LiveId" clId="{C2328108-4E55-4DE9-87A1-6E269060E1BB}" dt="2021-10-04T13:55:31.305" v="3563" actId="26606"/>
          <ac:spMkLst>
            <pc:docMk/>
            <pc:sldMk cId="517898955" sldId="340"/>
            <ac:spMk id="11" creationId="{89CC0F1E-BAA2-47B1-8F83-7ECB9FD9E009}"/>
          </ac:spMkLst>
        </pc:spChg>
        <pc:spChg chg="add">
          <ac:chgData name="vasilis vasilis" userId="8e94a5239bcf0b8d" providerId="LiveId" clId="{C2328108-4E55-4DE9-87A1-6E269060E1BB}" dt="2021-10-04T13:55:31.305" v="3563" actId="26606"/>
          <ac:spMkLst>
            <pc:docMk/>
            <pc:sldMk cId="517898955" sldId="340"/>
            <ac:spMk id="16" creationId="{42A5316D-ED2F-4F89-B4B4-8D9240B1A348}"/>
          </ac:spMkLst>
        </pc:spChg>
        <pc:picChg chg="add mod">
          <ac:chgData name="vasilis vasilis" userId="8e94a5239bcf0b8d" providerId="LiveId" clId="{C2328108-4E55-4DE9-87A1-6E269060E1BB}" dt="2021-10-04T14:01:09.097" v="3784" actId="14100"/>
          <ac:picMkLst>
            <pc:docMk/>
            <pc:sldMk cId="517898955" sldId="340"/>
            <ac:picMk id="6" creationId="{A6EFC38E-DC15-4627-A13D-DD1C6A9E3100}"/>
          </ac:picMkLst>
        </pc:picChg>
        <pc:picChg chg="add del mod">
          <ac:chgData name="vasilis vasilis" userId="8e94a5239bcf0b8d" providerId="LiveId" clId="{C2328108-4E55-4DE9-87A1-6E269060E1BB}" dt="2021-10-04T13:58:37.926" v="3669" actId="478"/>
          <ac:picMkLst>
            <pc:docMk/>
            <pc:sldMk cId="517898955" sldId="340"/>
            <ac:picMk id="8" creationId="{CCF2C267-44F6-4554-A177-6191CFF661CF}"/>
          </ac:picMkLst>
        </pc:picChg>
        <pc:picChg chg="add mod">
          <ac:chgData name="vasilis vasilis" userId="8e94a5239bcf0b8d" providerId="LiveId" clId="{C2328108-4E55-4DE9-87A1-6E269060E1BB}" dt="2021-10-04T14:01:19.544" v="3786" actId="14100"/>
          <ac:picMkLst>
            <pc:docMk/>
            <pc:sldMk cId="517898955" sldId="340"/>
            <ac:picMk id="13" creationId="{8F21716C-0F76-4181-913E-5D2819B07DB5}"/>
          </ac:picMkLst>
        </pc:picChg>
      </pc:sldChg>
      <pc:sldChg chg="addSp modSp new mod">
        <pc:chgData name="vasilis vasilis" userId="8e94a5239bcf0b8d" providerId="LiveId" clId="{C2328108-4E55-4DE9-87A1-6E269060E1BB}" dt="2021-10-04T14:20:21.857" v="4236" actId="14100"/>
        <pc:sldMkLst>
          <pc:docMk/>
          <pc:sldMk cId="1748683400" sldId="341"/>
        </pc:sldMkLst>
        <pc:spChg chg="add mod">
          <ac:chgData name="vasilis vasilis" userId="8e94a5239bcf0b8d" providerId="LiveId" clId="{C2328108-4E55-4DE9-87A1-6E269060E1BB}" dt="2021-10-04T14:05:02.969" v="3889" actId="1076"/>
          <ac:spMkLst>
            <pc:docMk/>
            <pc:sldMk cId="1748683400" sldId="341"/>
            <ac:spMk id="2" creationId="{8314B78B-EA6E-487C-B5A3-0EF77EB99F72}"/>
          </ac:spMkLst>
        </pc:spChg>
        <pc:spChg chg="add mod">
          <ac:chgData name="vasilis vasilis" userId="8e94a5239bcf0b8d" providerId="LiveId" clId="{C2328108-4E55-4DE9-87A1-6E269060E1BB}" dt="2021-10-04T14:07:24.001" v="3950" actId="14100"/>
          <ac:spMkLst>
            <pc:docMk/>
            <pc:sldMk cId="1748683400" sldId="341"/>
            <ac:spMk id="3" creationId="{F647A224-F44A-46C0-8C8C-7C0E213036C0}"/>
          </ac:spMkLst>
        </pc:spChg>
        <pc:spChg chg="add mod">
          <ac:chgData name="vasilis vasilis" userId="8e94a5239bcf0b8d" providerId="LiveId" clId="{C2328108-4E55-4DE9-87A1-6E269060E1BB}" dt="2021-10-04T14:20:21.857" v="4236" actId="14100"/>
          <ac:spMkLst>
            <pc:docMk/>
            <pc:sldMk cId="1748683400" sldId="341"/>
            <ac:spMk id="6" creationId="{A7B1F6F2-F7BC-4908-8861-6B8AEDB72150}"/>
          </ac:spMkLst>
        </pc:spChg>
        <pc:picChg chg="add mod">
          <ac:chgData name="vasilis vasilis" userId="8e94a5239bcf0b8d" providerId="LiveId" clId="{C2328108-4E55-4DE9-87A1-6E269060E1BB}" dt="2021-10-04T14:07:15.217" v="3947" actId="14100"/>
          <ac:picMkLst>
            <pc:docMk/>
            <pc:sldMk cId="1748683400" sldId="341"/>
            <ac:picMk id="5" creationId="{3A9774DE-505C-4B2C-9B6E-B376C4D5EF61}"/>
          </ac:picMkLst>
        </pc:picChg>
        <pc:picChg chg="add mod">
          <ac:chgData name="vasilis vasilis" userId="8e94a5239bcf0b8d" providerId="LiveId" clId="{C2328108-4E55-4DE9-87A1-6E269060E1BB}" dt="2021-10-04T14:07:28.577" v="3951" actId="14100"/>
          <ac:picMkLst>
            <pc:docMk/>
            <pc:sldMk cId="1748683400" sldId="341"/>
            <ac:picMk id="8" creationId="{C3829F2F-21CE-4790-BC0C-591428EA93D3}"/>
          </ac:picMkLst>
        </pc:picChg>
      </pc:sldChg>
      <pc:sldChg chg="new del">
        <pc:chgData name="vasilis vasilis" userId="8e94a5239bcf0b8d" providerId="LiveId" clId="{C2328108-4E55-4DE9-87A1-6E269060E1BB}" dt="2021-10-04T14:10:54.122" v="3961" actId="47"/>
        <pc:sldMkLst>
          <pc:docMk/>
          <pc:sldMk cId="1588218428" sldId="342"/>
        </pc:sldMkLst>
      </pc:sldChg>
      <pc:sldChg chg="addSp modSp new mod">
        <pc:chgData name="vasilis vasilis" userId="8e94a5239bcf0b8d" providerId="LiveId" clId="{C2328108-4E55-4DE9-87A1-6E269060E1BB}" dt="2021-10-04T14:18:23.145" v="4090" actId="1037"/>
        <pc:sldMkLst>
          <pc:docMk/>
          <pc:sldMk cId="3672651714" sldId="343"/>
        </pc:sldMkLst>
        <pc:spChg chg="add mod">
          <ac:chgData name="vasilis vasilis" userId="8e94a5239bcf0b8d" providerId="LiveId" clId="{C2328108-4E55-4DE9-87A1-6E269060E1BB}" dt="2021-10-04T14:15:01.831" v="3982" actId="20577"/>
          <ac:spMkLst>
            <pc:docMk/>
            <pc:sldMk cId="3672651714" sldId="343"/>
            <ac:spMk id="2" creationId="{FCE3B609-371F-481C-9D54-83881D2300FD}"/>
          </ac:spMkLst>
        </pc:spChg>
        <pc:spChg chg="add mod">
          <ac:chgData name="vasilis vasilis" userId="8e94a5239bcf0b8d" providerId="LiveId" clId="{C2328108-4E55-4DE9-87A1-6E269060E1BB}" dt="2021-10-04T14:18:23.145" v="4090" actId="1037"/>
          <ac:spMkLst>
            <pc:docMk/>
            <pc:sldMk cId="3672651714" sldId="343"/>
            <ac:spMk id="3" creationId="{35F8E8EB-B469-43D9-8909-D31672A7263C}"/>
          </ac:spMkLst>
        </pc:spChg>
        <pc:picChg chg="add mod">
          <ac:chgData name="vasilis vasilis" userId="8e94a5239bcf0b8d" providerId="LiveId" clId="{C2328108-4E55-4DE9-87A1-6E269060E1BB}" dt="2021-10-04T14:18:14.153" v="4067" actId="14100"/>
          <ac:picMkLst>
            <pc:docMk/>
            <pc:sldMk cId="3672651714" sldId="343"/>
            <ac:picMk id="5" creationId="{F1C51100-E25D-43D5-82C3-BEE3FDF1B38E}"/>
          </ac:picMkLst>
        </pc:picChg>
      </pc:sldChg>
      <pc:sldChg chg="addSp modSp new mod">
        <pc:chgData name="vasilis vasilis" userId="8e94a5239bcf0b8d" providerId="LiveId" clId="{C2328108-4E55-4DE9-87A1-6E269060E1BB}" dt="2021-10-04T14:20:00.337" v="4235" actId="1076"/>
        <pc:sldMkLst>
          <pc:docMk/>
          <pc:sldMk cId="662628000" sldId="344"/>
        </pc:sldMkLst>
        <pc:spChg chg="add mod">
          <ac:chgData name="vasilis vasilis" userId="8e94a5239bcf0b8d" providerId="LiveId" clId="{C2328108-4E55-4DE9-87A1-6E269060E1BB}" dt="2021-10-04T14:20:00.337" v="4235" actId="1076"/>
          <ac:spMkLst>
            <pc:docMk/>
            <pc:sldMk cId="662628000" sldId="344"/>
            <ac:spMk id="2" creationId="{F5D0722B-6CC5-49F8-904E-872BE9CB7215}"/>
          </ac:spMkLst>
        </pc:spChg>
        <pc:spChg chg="add mod">
          <ac:chgData name="vasilis vasilis" userId="8e94a5239bcf0b8d" providerId="LiveId" clId="{C2328108-4E55-4DE9-87A1-6E269060E1BB}" dt="2021-10-04T14:19:35.977" v="4227" actId="1076"/>
          <ac:spMkLst>
            <pc:docMk/>
            <pc:sldMk cId="662628000" sldId="344"/>
            <ac:spMk id="3" creationId="{20653B1E-B2CA-40B6-BC45-9A4B8082EB23}"/>
          </ac:spMkLst>
        </pc:spChg>
        <pc:picChg chg="add mod">
          <ac:chgData name="vasilis vasilis" userId="8e94a5239bcf0b8d" providerId="LiveId" clId="{C2328108-4E55-4DE9-87A1-6E269060E1BB}" dt="2021-10-04T14:19:56.345" v="4234" actId="14100"/>
          <ac:picMkLst>
            <pc:docMk/>
            <pc:sldMk cId="662628000" sldId="344"/>
            <ac:picMk id="5" creationId="{608E9FCE-5AD1-4374-A25E-20AE3D248D5D}"/>
          </ac:picMkLst>
        </pc:picChg>
      </pc:sldChg>
      <pc:sldChg chg="addSp modSp new mod">
        <pc:chgData name="vasilis vasilis" userId="8e94a5239bcf0b8d" providerId="LiveId" clId="{C2328108-4E55-4DE9-87A1-6E269060E1BB}" dt="2021-10-04T14:23:53.210" v="4316" actId="14100"/>
        <pc:sldMkLst>
          <pc:docMk/>
          <pc:sldMk cId="2907242281" sldId="345"/>
        </pc:sldMkLst>
        <pc:spChg chg="add mod">
          <ac:chgData name="vasilis vasilis" userId="8e94a5239bcf0b8d" providerId="LiveId" clId="{C2328108-4E55-4DE9-87A1-6E269060E1BB}" dt="2021-10-04T14:23:50.841" v="4315" actId="1076"/>
          <ac:spMkLst>
            <pc:docMk/>
            <pc:sldMk cId="2907242281" sldId="345"/>
            <ac:spMk id="2" creationId="{74E111DD-38B2-495C-9555-1611F03F7032}"/>
          </ac:spMkLst>
        </pc:spChg>
        <pc:spChg chg="add mod">
          <ac:chgData name="vasilis vasilis" userId="8e94a5239bcf0b8d" providerId="LiveId" clId="{C2328108-4E55-4DE9-87A1-6E269060E1BB}" dt="2021-10-04T14:23:40.546" v="4314" actId="1076"/>
          <ac:spMkLst>
            <pc:docMk/>
            <pc:sldMk cId="2907242281" sldId="345"/>
            <ac:spMk id="3" creationId="{B15ECC14-9BC8-4D38-86EC-E8197A32284E}"/>
          </ac:spMkLst>
        </pc:spChg>
        <pc:picChg chg="add mod">
          <ac:chgData name="vasilis vasilis" userId="8e94a5239bcf0b8d" providerId="LiveId" clId="{C2328108-4E55-4DE9-87A1-6E269060E1BB}" dt="2021-10-04T14:23:53.210" v="4316" actId="14100"/>
          <ac:picMkLst>
            <pc:docMk/>
            <pc:sldMk cId="2907242281" sldId="345"/>
            <ac:picMk id="5" creationId="{E6F31342-2914-4BE1-8BB3-3DBDC494D942}"/>
          </ac:picMkLst>
        </pc:picChg>
        <pc:picChg chg="add mod">
          <ac:chgData name="vasilis vasilis" userId="8e94a5239bcf0b8d" providerId="LiveId" clId="{C2328108-4E55-4DE9-87A1-6E269060E1BB}" dt="2021-10-04T14:23:23.377" v="4313" actId="14100"/>
          <ac:picMkLst>
            <pc:docMk/>
            <pc:sldMk cId="2907242281" sldId="345"/>
            <ac:picMk id="7" creationId="{945C5C18-230C-4B32-912E-ABAEABFBC482}"/>
          </ac:picMkLst>
        </pc:picChg>
      </pc:sldChg>
      <pc:sldChg chg="new del">
        <pc:chgData name="vasilis vasilis" userId="8e94a5239bcf0b8d" providerId="LiveId" clId="{C2328108-4E55-4DE9-87A1-6E269060E1BB}" dt="2021-10-04T14:26:02.788" v="4319" actId="47"/>
        <pc:sldMkLst>
          <pc:docMk/>
          <pc:sldMk cId="4144039396" sldId="346"/>
        </pc:sldMkLst>
      </pc:sldChg>
      <pc:sldChg chg="addSp delSp modSp new mod setBg">
        <pc:chgData name="vasilis vasilis" userId="8e94a5239bcf0b8d" providerId="LiveId" clId="{C2328108-4E55-4DE9-87A1-6E269060E1BB}" dt="2021-10-04T14:26:35.752" v="4330" actId="26606"/>
        <pc:sldMkLst>
          <pc:docMk/>
          <pc:sldMk cId="2940108256" sldId="347"/>
        </pc:sldMkLst>
        <pc:spChg chg="add del">
          <ac:chgData name="vasilis vasilis" userId="8e94a5239bcf0b8d" providerId="LiveId" clId="{C2328108-4E55-4DE9-87A1-6E269060E1BB}" dt="2021-10-04T14:26:18.928" v="4327" actId="26606"/>
          <ac:spMkLst>
            <pc:docMk/>
            <pc:sldMk cId="2940108256" sldId="347"/>
            <ac:spMk id="10" creationId="{11BE3FA7-0D70-4431-814F-D8C40576EA93}"/>
          </ac:spMkLst>
        </pc:spChg>
        <pc:spChg chg="add del">
          <ac:chgData name="vasilis vasilis" userId="8e94a5239bcf0b8d" providerId="LiveId" clId="{C2328108-4E55-4DE9-87A1-6E269060E1BB}" dt="2021-10-04T14:26:35.749" v="4329" actId="26606"/>
          <ac:spMkLst>
            <pc:docMk/>
            <pc:sldMk cId="2940108256" sldId="347"/>
            <ac:spMk id="12" creationId="{80CCAACE-815D-4A79-875A-B7EFC28F7D2B}"/>
          </ac:spMkLst>
        </pc:spChg>
        <pc:spChg chg="add">
          <ac:chgData name="vasilis vasilis" userId="8e94a5239bcf0b8d" providerId="LiveId" clId="{C2328108-4E55-4DE9-87A1-6E269060E1BB}" dt="2021-10-04T14:26:35.752" v="4330" actId="26606"/>
          <ac:spMkLst>
            <pc:docMk/>
            <pc:sldMk cId="2940108256" sldId="347"/>
            <ac:spMk id="14" creationId="{583CCE40-4C5F-42D3-86D9-7892AD1E98E3}"/>
          </ac:spMkLst>
        </pc:spChg>
        <pc:spChg chg="add">
          <ac:chgData name="vasilis vasilis" userId="8e94a5239bcf0b8d" providerId="LiveId" clId="{C2328108-4E55-4DE9-87A1-6E269060E1BB}" dt="2021-10-04T14:26:35.752" v="4330" actId="26606"/>
          <ac:spMkLst>
            <pc:docMk/>
            <pc:sldMk cId="2940108256" sldId="347"/>
            <ac:spMk id="15" creationId="{0205D939-00C4-4F2E-9797-3170DD040D90}"/>
          </ac:spMkLst>
        </pc:spChg>
        <pc:spChg chg="add">
          <ac:chgData name="vasilis vasilis" userId="8e94a5239bcf0b8d" providerId="LiveId" clId="{C2328108-4E55-4DE9-87A1-6E269060E1BB}" dt="2021-10-04T14:26:35.752" v="4330" actId="26606"/>
          <ac:spMkLst>
            <pc:docMk/>
            <pc:sldMk cId="2940108256" sldId="347"/>
            <ac:spMk id="16" creationId="{38EE4E44-1403-472B-8C01-D354CB8F5AE7}"/>
          </ac:spMkLst>
        </pc:spChg>
        <pc:picChg chg="add mod">
          <ac:chgData name="vasilis vasilis" userId="8e94a5239bcf0b8d" providerId="LiveId" clId="{C2328108-4E55-4DE9-87A1-6E269060E1BB}" dt="2021-10-04T14:26:35.752" v="4330" actId="26606"/>
          <ac:picMkLst>
            <pc:docMk/>
            <pc:sldMk cId="2940108256" sldId="347"/>
            <ac:picMk id="3" creationId="{984E6494-946F-44AE-AD83-4BFCB721346E}"/>
          </ac:picMkLst>
        </pc:picChg>
        <pc:picChg chg="add mod">
          <ac:chgData name="vasilis vasilis" userId="8e94a5239bcf0b8d" providerId="LiveId" clId="{C2328108-4E55-4DE9-87A1-6E269060E1BB}" dt="2021-10-04T14:26:35.752" v="4330" actId="26606"/>
          <ac:picMkLst>
            <pc:docMk/>
            <pc:sldMk cId="2940108256" sldId="347"/>
            <ac:picMk id="5" creationId="{316075C6-C733-4CC9-9743-998FA5467E5D}"/>
          </ac:picMkLst>
        </pc:picChg>
      </pc:sldChg>
      <pc:sldChg chg="new del">
        <pc:chgData name="vasilis vasilis" userId="8e94a5239bcf0b8d" providerId="LiveId" clId="{C2328108-4E55-4DE9-87A1-6E269060E1BB}" dt="2021-10-04T14:42:44.798" v="5211" actId="47"/>
        <pc:sldMkLst>
          <pc:docMk/>
          <pc:sldMk cId="2103494546" sldId="348"/>
        </pc:sldMkLst>
      </pc:sldChg>
      <pc:sldChg chg="addSp modSp new mod setBg setClrOvrMap">
        <pc:chgData name="vasilis vasilis" userId="8e94a5239bcf0b8d" providerId="LiveId" clId="{C2328108-4E55-4DE9-87A1-6E269060E1BB}" dt="2021-10-04T15:14:50.835" v="6868" actId="207"/>
        <pc:sldMkLst>
          <pc:docMk/>
          <pc:sldMk cId="2786665939" sldId="349"/>
        </pc:sldMkLst>
        <pc:spChg chg="mod">
          <ac:chgData name="vasilis vasilis" userId="8e94a5239bcf0b8d" providerId="LiveId" clId="{C2328108-4E55-4DE9-87A1-6E269060E1BB}" dt="2021-10-04T15:14:50.835" v="6868" actId="207"/>
          <ac:spMkLst>
            <pc:docMk/>
            <pc:sldMk cId="2786665939" sldId="349"/>
            <ac:spMk id="2" creationId="{6ABF3C62-F776-4D94-9EB8-3DC7766D5FFA}"/>
          </ac:spMkLst>
        </pc:spChg>
        <pc:spChg chg="mod">
          <ac:chgData name="vasilis vasilis" userId="8e94a5239bcf0b8d" providerId="LiveId" clId="{C2328108-4E55-4DE9-87A1-6E269060E1BB}" dt="2021-10-04T14:49:36.673" v="5623" actId="14100"/>
          <ac:spMkLst>
            <pc:docMk/>
            <pc:sldMk cId="2786665939" sldId="349"/>
            <ac:spMk id="3" creationId="{73E24381-CC5A-4260-81CD-351E553F0681}"/>
          </ac:spMkLst>
        </pc:spChg>
        <pc:spChg chg="add">
          <ac:chgData name="vasilis vasilis" userId="8e94a5239bcf0b8d" providerId="LiveId" clId="{C2328108-4E55-4DE9-87A1-6E269060E1BB}" dt="2021-10-04T14:45:11.497" v="5227" actId="26606"/>
          <ac:spMkLst>
            <pc:docMk/>
            <pc:sldMk cId="2786665939" sldId="349"/>
            <ac:spMk id="8" creationId="{DFF2AC85-FAA0-4844-813F-83C04D7382E2}"/>
          </ac:spMkLst>
        </pc:spChg>
        <pc:spChg chg="add">
          <ac:chgData name="vasilis vasilis" userId="8e94a5239bcf0b8d" providerId="LiveId" clId="{C2328108-4E55-4DE9-87A1-6E269060E1BB}" dt="2021-10-04T14:45:11.497" v="5227" actId="26606"/>
          <ac:spMkLst>
            <pc:docMk/>
            <pc:sldMk cId="2786665939" sldId="349"/>
            <ac:spMk id="10" creationId="{89CC0F1E-BAA2-47B1-8F83-7ECB9FD9E009}"/>
          </ac:spMkLst>
        </pc:spChg>
      </pc:sldChg>
      <pc:sldChg chg="addSp delSp modSp new mod setBg addAnim">
        <pc:chgData name="vasilis vasilis" userId="8e94a5239bcf0b8d" providerId="LiveId" clId="{C2328108-4E55-4DE9-87A1-6E269060E1BB}" dt="2021-10-04T14:57:22.889" v="5701" actId="255"/>
        <pc:sldMkLst>
          <pc:docMk/>
          <pc:sldMk cId="1664137286" sldId="350"/>
        </pc:sldMkLst>
        <pc:spChg chg="mod">
          <ac:chgData name="vasilis vasilis" userId="8e94a5239bcf0b8d" providerId="LiveId" clId="{C2328108-4E55-4DE9-87A1-6E269060E1BB}" dt="2021-10-04T14:57:22.889" v="5701" actId="255"/>
          <ac:spMkLst>
            <pc:docMk/>
            <pc:sldMk cId="1664137286" sldId="350"/>
            <ac:spMk id="2" creationId="{20C1D97A-3061-45A5-909B-E019137BF376}"/>
          </ac:spMkLst>
        </pc:spChg>
        <pc:spChg chg="add del">
          <ac:chgData name="vasilis vasilis" userId="8e94a5239bcf0b8d" providerId="LiveId" clId="{C2328108-4E55-4DE9-87A1-6E269060E1BB}" dt="2021-10-04T14:53:18.872" v="5650" actId="26606"/>
          <ac:spMkLst>
            <pc:docMk/>
            <pc:sldMk cId="1664137286" sldId="350"/>
            <ac:spMk id="3" creationId="{624F7E9B-83C8-462E-8BAA-CCF2D395FA9E}"/>
          </ac:spMkLst>
        </pc:spChg>
        <pc:spChg chg="del">
          <ac:chgData name="vasilis vasilis" userId="8e94a5239bcf0b8d" providerId="LiveId" clId="{C2328108-4E55-4DE9-87A1-6E269060E1BB}" dt="2021-10-04T14:52:05.167" v="5642" actId="478"/>
          <ac:spMkLst>
            <pc:docMk/>
            <pc:sldMk cId="1664137286" sldId="350"/>
            <ac:spMk id="4" creationId="{85ED865E-3270-457C-97F3-19C7A12D7CEC}"/>
          </ac:spMkLst>
        </pc:spChg>
        <pc:spChg chg="add del">
          <ac:chgData name="vasilis vasilis" userId="8e94a5239bcf0b8d" providerId="LiveId" clId="{C2328108-4E55-4DE9-87A1-6E269060E1BB}" dt="2021-10-04T14:54:00.392" v="5664" actId="26606"/>
          <ac:spMkLst>
            <pc:docMk/>
            <pc:sldMk cId="1664137286" sldId="350"/>
            <ac:spMk id="5" creationId="{1DB7C82F-AB7E-4F0C-B829-FA1B9C415180}"/>
          </ac:spMkLst>
        </pc:spChg>
        <pc:spChg chg="add del">
          <ac:chgData name="vasilis vasilis" userId="8e94a5239bcf0b8d" providerId="LiveId" clId="{C2328108-4E55-4DE9-87A1-6E269060E1BB}" dt="2021-10-04T14:54:00.392" v="5664" actId="26606"/>
          <ac:spMkLst>
            <pc:docMk/>
            <pc:sldMk cId="1664137286" sldId="350"/>
            <ac:spMk id="6" creationId="{F55FFF17-D3D5-4F58-BA56-54EA901CE038}"/>
          </ac:spMkLst>
        </pc:spChg>
        <pc:spChg chg="add del">
          <ac:chgData name="vasilis vasilis" userId="8e94a5239bcf0b8d" providerId="LiveId" clId="{C2328108-4E55-4DE9-87A1-6E269060E1BB}" dt="2021-10-04T14:52:47.886" v="5645" actId="26606"/>
          <ac:spMkLst>
            <pc:docMk/>
            <pc:sldMk cId="1664137286" sldId="350"/>
            <ac:spMk id="8" creationId="{F4AC6C68-F125-48AD-A5B4-89AD5E7972D1}"/>
          </ac:spMkLst>
        </pc:spChg>
        <pc:spChg chg="add del">
          <ac:chgData name="vasilis vasilis" userId="8e94a5239bcf0b8d" providerId="LiveId" clId="{C2328108-4E55-4DE9-87A1-6E269060E1BB}" dt="2021-10-04T14:52:47.886" v="5645" actId="26606"/>
          <ac:spMkLst>
            <pc:docMk/>
            <pc:sldMk cId="1664137286" sldId="350"/>
            <ac:spMk id="10" creationId="{04C0E5DA-5624-49BC-AC1E-30229AA5B937}"/>
          </ac:spMkLst>
        </pc:spChg>
        <pc:spChg chg="add">
          <ac:chgData name="vasilis vasilis" userId="8e94a5239bcf0b8d" providerId="LiveId" clId="{C2328108-4E55-4DE9-87A1-6E269060E1BB}" dt="2021-10-04T14:54:00.392" v="5664" actId="26606"/>
          <ac:spMkLst>
            <pc:docMk/>
            <pc:sldMk cId="1664137286" sldId="350"/>
            <ac:spMk id="11" creationId="{6753252F-4873-4F63-801D-CC719279A7D5}"/>
          </ac:spMkLst>
        </pc:spChg>
        <pc:spChg chg="add del">
          <ac:chgData name="vasilis vasilis" userId="8e94a5239bcf0b8d" providerId="LiveId" clId="{C2328108-4E55-4DE9-87A1-6E269060E1BB}" dt="2021-10-04T14:52:47.886" v="5645" actId="26606"/>
          <ac:spMkLst>
            <pc:docMk/>
            <pc:sldMk cId="1664137286" sldId="350"/>
            <ac:spMk id="12" creationId="{25E157ED-E992-43F3-9A84-96C30A5C4A61}"/>
          </ac:spMkLst>
        </pc:spChg>
        <pc:spChg chg="add del">
          <ac:chgData name="vasilis vasilis" userId="8e94a5239bcf0b8d" providerId="LiveId" clId="{C2328108-4E55-4DE9-87A1-6E269060E1BB}" dt="2021-10-04T14:52:47.886" v="5645" actId="26606"/>
          <ac:spMkLst>
            <pc:docMk/>
            <pc:sldMk cId="1664137286" sldId="350"/>
            <ac:spMk id="14" creationId="{AEFD253A-9BCA-430B-979A-AA2F8445D761}"/>
          </ac:spMkLst>
        </pc:spChg>
        <pc:spChg chg="add">
          <ac:chgData name="vasilis vasilis" userId="8e94a5239bcf0b8d" providerId="LiveId" clId="{C2328108-4E55-4DE9-87A1-6E269060E1BB}" dt="2021-10-04T14:54:00.392" v="5664" actId="26606"/>
          <ac:spMkLst>
            <pc:docMk/>
            <pc:sldMk cId="1664137286" sldId="350"/>
            <ac:spMk id="16" creationId="{047C8CCB-F95D-4249-92DD-651249D3535A}"/>
          </ac:spMkLst>
        </pc:spChg>
        <pc:picChg chg="add mod">
          <ac:chgData name="vasilis vasilis" userId="8e94a5239bcf0b8d" providerId="LiveId" clId="{C2328108-4E55-4DE9-87A1-6E269060E1BB}" dt="2021-10-04T14:54:12.745" v="5669" actId="14100"/>
          <ac:picMkLst>
            <pc:docMk/>
            <pc:sldMk cId="1664137286" sldId="350"/>
            <ac:picMk id="9" creationId="{22826EBD-E740-4040-B567-BD94ED313339}"/>
          </ac:picMkLst>
        </pc:picChg>
      </pc:sldChg>
      <pc:sldChg chg="addSp delSp modSp new del mod setBg addAnim delAnim">
        <pc:chgData name="vasilis vasilis" userId="8e94a5239bcf0b8d" providerId="LiveId" clId="{C2328108-4E55-4DE9-87A1-6E269060E1BB}" dt="2021-10-04T14:45:35.827" v="5234" actId="47"/>
        <pc:sldMkLst>
          <pc:docMk/>
          <pc:sldMk cId="1717563646" sldId="350"/>
        </pc:sldMkLst>
        <pc:spChg chg="mod">
          <ac:chgData name="vasilis vasilis" userId="8e94a5239bcf0b8d" providerId="LiveId" clId="{C2328108-4E55-4DE9-87A1-6E269060E1BB}" dt="2021-10-04T14:45:17.945" v="5228" actId="6549"/>
          <ac:spMkLst>
            <pc:docMk/>
            <pc:sldMk cId="1717563646" sldId="350"/>
            <ac:spMk id="2" creationId="{1E73D934-0C00-4969-8DA1-B0DEF181CE93}"/>
          </ac:spMkLst>
        </pc:spChg>
        <pc:spChg chg="add">
          <ac:chgData name="vasilis vasilis" userId="8e94a5239bcf0b8d" providerId="LiveId" clId="{C2328108-4E55-4DE9-87A1-6E269060E1BB}" dt="2021-10-04T14:43:20.991" v="5218" actId="26606"/>
          <ac:spMkLst>
            <pc:docMk/>
            <pc:sldMk cId="1717563646" sldId="350"/>
            <ac:spMk id="7" creationId="{1DB7C82F-AB7E-4F0C-B829-FA1B9C415180}"/>
          </ac:spMkLst>
        </pc:spChg>
        <pc:spChg chg="add del">
          <ac:chgData name="vasilis vasilis" userId="8e94a5239bcf0b8d" providerId="LiveId" clId="{C2328108-4E55-4DE9-87A1-6E269060E1BB}" dt="2021-10-04T14:43:20.988" v="5217" actId="26606"/>
          <ac:spMkLst>
            <pc:docMk/>
            <pc:sldMk cId="1717563646" sldId="350"/>
            <ac:spMk id="8" creationId="{37C89E4B-3C9F-44B9-8B86-D9E3D112D8EC}"/>
          </ac:spMkLst>
        </pc:spChg>
        <pc:spChg chg="add">
          <ac:chgData name="vasilis vasilis" userId="8e94a5239bcf0b8d" providerId="LiveId" clId="{C2328108-4E55-4DE9-87A1-6E269060E1BB}" dt="2021-10-04T14:43:20.991" v="5218" actId="26606"/>
          <ac:spMkLst>
            <pc:docMk/>
            <pc:sldMk cId="1717563646" sldId="350"/>
            <ac:spMk id="9" creationId="{F55FFF17-D3D5-4F58-BA56-54EA901CE038}"/>
          </ac:spMkLst>
        </pc:spChg>
        <pc:picChg chg="add del">
          <ac:chgData name="vasilis vasilis" userId="8e94a5239bcf0b8d" providerId="LiveId" clId="{C2328108-4E55-4DE9-87A1-6E269060E1BB}" dt="2021-10-04T14:42:58.288" v="5213" actId="478"/>
          <ac:picMkLst>
            <pc:docMk/>
            <pc:sldMk cId="1717563646" sldId="350"/>
            <ac:picMk id="4" creationId="{487472E2-594C-497F-B2FD-557D942A87C1}"/>
          </ac:picMkLst>
        </pc:picChg>
        <pc:picChg chg="add del">
          <ac:chgData name="vasilis vasilis" userId="8e94a5239bcf0b8d" providerId="LiveId" clId="{C2328108-4E55-4DE9-87A1-6E269060E1BB}" dt="2021-10-04T14:43:20.988" v="5217" actId="26606"/>
          <ac:picMkLst>
            <pc:docMk/>
            <pc:sldMk cId="1717563646" sldId="350"/>
            <ac:picMk id="5" creationId="{A8B5A85C-FB25-4536-8FFF-30385764D7A3}"/>
          </ac:picMkLst>
        </pc:picChg>
        <pc:cxnChg chg="add del">
          <ac:chgData name="vasilis vasilis" userId="8e94a5239bcf0b8d" providerId="LiveId" clId="{C2328108-4E55-4DE9-87A1-6E269060E1BB}" dt="2021-10-04T14:43:20.988" v="5217" actId="26606"/>
          <ac:cxnSpMkLst>
            <pc:docMk/>
            <pc:sldMk cId="1717563646" sldId="350"/>
            <ac:cxnSpMk id="10" creationId="{AA2EAA10-076F-46BD-8F0F-B9A2FB77A85C}"/>
          </ac:cxnSpMkLst>
        </pc:cxnChg>
        <pc:cxnChg chg="add del">
          <ac:chgData name="vasilis vasilis" userId="8e94a5239bcf0b8d" providerId="LiveId" clId="{C2328108-4E55-4DE9-87A1-6E269060E1BB}" dt="2021-10-04T14:43:20.988" v="5217" actId="26606"/>
          <ac:cxnSpMkLst>
            <pc:docMk/>
            <pc:sldMk cId="1717563646" sldId="350"/>
            <ac:cxnSpMk id="12" creationId="{D891E407-403B-4764-86C9-33A56D3BCAA3}"/>
          </ac:cxnSpMkLst>
        </pc:cxnChg>
      </pc:sldChg>
      <pc:sldChg chg="addSp modSp new del mod setBg">
        <pc:chgData name="vasilis vasilis" userId="8e94a5239bcf0b8d" providerId="LiveId" clId="{C2328108-4E55-4DE9-87A1-6E269060E1BB}" dt="2021-10-04T14:51:29.446" v="5637" actId="47"/>
        <pc:sldMkLst>
          <pc:docMk/>
          <pc:sldMk cId="2462013366" sldId="350"/>
        </pc:sldMkLst>
        <pc:spChg chg="add mod">
          <ac:chgData name="vasilis vasilis" userId="8e94a5239bcf0b8d" providerId="LiveId" clId="{C2328108-4E55-4DE9-87A1-6E269060E1BB}" dt="2021-10-04T14:51:25.209" v="5636" actId="1076"/>
          <ac:spMkLst>
            <pc:docMk/>
            <pc:sldMk cId="2462013366" sldId="350"/>
            <ac:spMk id="3" creationId="{BA67607C-E9BB-4FC5-AF10-C317E34C2507}"/>
          </ac:spMkLst>
        </pc:spChg>
        <pc:spChg chg="add">
          <ac:chgData name="vasilis vasilis" userId="8e94a5239bcf0b8d" providerId="LiveId" clId="{C2328108-4E55-4DE9-87A1-6E269060E1BB}" dt="2021-10-04T14:50:23.505" v="5629" actId="26606"/>
          <ac:spMkLst>
            <pc:docMk/>
            <pc:sldMk cId="2462013366" sldId="350"/>
            <ac:spMk id="8" creationId="{1DB7C82F-AB7E-4F0C-B829-FA1B9C415180}"/>
          </ac:spMkLst>
        </pc:spChg>
        <pc:spChg chg="add">
          <ac:chgData name="vasilis vasilis" userId="8e94a5239bcf0b8d" providerId="LiveId" clId="{C2328108-4E55-4DE9-87A1-6E269060E1BB}" dt="2021-10-04T14:50:23.505" v="5629" actId="26606"/>
          <ac:spMkLst>
            <pc:docMk/>
            <pc:sldMk cId="2462013366" sldId="350"/>
            <ac:spMk id="10" creationId="{F55FFF17-D3D5-4F58-BA56-54EA901CE038}"/>
          </ac:spMkLst>
        </pc:spChg>
      </pc:sldChg>
      <pc:sldChg chg="addSp delSp modSp new mod modAnim">
        <pc:chgData name="vasilis vasilis" userId="8e94a5239bcf0b8d" providerId="LiveId" clId="{C2328108-4E55-4DE9-87A1-6E269060E1BB}" dt="2021-10-04T15:02:59.897" v="6192" actId="1076"/>
        <pc:sldMkLst>
          <pc:docMk/>
          <pc:sldMk cId="291278607" sldId="351"/>
        </pc:sldMkLst>
        <pc:spChg chg="add mod">
          <ac:chgData name="vasilis vasilis" userId="8e94a5239bcf0b8d" providerId="LiveId" clId="{C2328108-4E55-4DE9-87A1-6E269060E1BB}" dt="2021-10-04T15:02:35.186" v="6188" actId="1076"/>
          <ac:spMkLst>
            <pc:docMk/>
            <pc:sldMk cId="291278607" sldId="351"/>
            <ac:spMk id="2" creationId="{A033281B-3311-4A42-BB61-3238D98A6773}"/>
          </ac:spMkLst>
        </pc:spChg>
        <pc:spChg chg="add del">
          <ac:chgData name="vasilis vasilis" userId="8e94a5239bcf0b8d" providerId="LiveId" clId="{C2328108-4E55-4DE9-87A1-6E269060E1BB}" dt="2021-10-04T14:58:46.442" v="5705" actId="478"/>
          <ac:spMkLst>
            <pc:docMk/>
            <pc:sldMk cId="291278607" sldId="351"/>
            <ac:spMk id="3" creationId="{7DF2C484-5007-4791-A58E-72BA38FC112E}"/>
          </ac:spMkLst>
        </pc:spChg>
        <pc:spChg chg="add mod">
          <ac:chgData name="vasilis vasilis" userId="8e94a5239bcf0b8d" providerId="LiveId" clId="{C2328108-4E55-4DE9-87A1-6E269060E1BB}" dt="2021-10-04T15:02:59.897" v="6192" actId="1076"/>
          <ac:spMkLst>
            <pc:docMk/>
            <pc:sldMk cId="291278607" sldId="351"/>
            <ac:spMk id="4" creationId="{7FA6768C-6EA8-4128-A955-28EDA0EDCC0A}"/>
          </ac:spMkLst>
        </pc:spChg>
      </pc:sldChg>
      <pc:sldChg chg="addSp delSp modSp new mod setBg modAnim">
        <pc:chgData name="vasilis vasilis" userId="8e94a5239bcf0b8d" providerId="LiveId" clId="{C2328108-4E55-4DE9-87A1-6E269060E1BB}" dt="2021-10-04T15:22:03.754" v="7335" actId="20577"/>
        <pc:sldMkLst>
          <pc:docMk/>
          <pc:sldMk cId="3237585518" sldId="352"/>
        </pc:sldMkLst>
        <pc:spChg chg="del">
          <ac:chgData name="vasilis vasilis" userId="8e94a5239bcf0b8d" providerId="LiveId" clId="{C2328108-4E55-4DE9-87A1-6E269060E1BB}" dt="2021-10-04T15:05:45.156" v="6211"/>
          <ac:spMkLst>
            <pc:docMk/>
            <pc:sldMk cId="3237585518" sldId="352"/>
            <ac:spMk id="2" creationId="{4DB46461-C904-4A83-AA49-1D2C55149ED7}"/>
          </ac:spMkLst>
        </pc:spChg>
        <pc:spChg chg="mod">
          <ac:chgData name="vasilis vasilis" userId="8e94a5239bcf0b8d" providerId="LiveId" clId="{C2328108-4E55-4DE9-87A1-6E269060E1BB}" dt="2021-10-04T15:22:03.754" v="7335" actId="20577"/>
          <ac:spMkLst>
            <pc:docMk/>
            <pc:sldMk cId="3237585518" sldId="352"/>
            <ac:spMk id="3" creationId="{0A0D1173-942B-4411-9431-999EF878748A}"/>
          </ac:spMkLst>
        </pc:spChg>
        <pc:spChg chg="mod">
          <ac:chgData name="vasilis vasilis" userId="8e94a5239bcf0b8d" providerId="LiveId" clId="{C2328108-4E55-4DE9-87A1-6E269060E1BB}" dt="2021-10-04T15:09:45.651" v="6852" actId="20577"/>
          <ac:spMkLst>
            <pc:docMk/>
            <pc:sldMk cId="3237585518" sldId="352"/>
            <ac:spMk id="4" creationId="{59835CEB-993A-442C-887E-801A3B43D50B}"/>
          </ac:spMkLst>
        </pc:spChg>
        <pc:spChg chg="add mod ord">
          <ac:chgData name="vasilis vasilis" userId="8e94a5239bcf0b8d" providerId="LiveId" clId="{C2328108-4E55-4DE9-87A1-6E269060E1BB}" dt="2021-10-04T15:05:59.352" v="6214" actId="255"/>
          <ac:spMkLst>
            <pc:docMk/>
            <pc:sldMk cId="3237585518" sldId="352"/>
            <ac:spMk id="5" creationId="{B37481DA-CE86-49DD-B231-44DFBAEDA88A}"/>
          </ac:spMkLst>
        </pc:spChg>
        <pc:spChg chg="add">
          <ac:chgData name="vasilis vasilis" userId="8e94a5239bcf0b8d" providerId="LiveId" clId="{C2328108-4E55-4DE9-87A1-6E269060E1BB}" dt="2021-10-04T15:05:51.556" v="6213" actId="26606"/>
          <ac:spMkLst>
            <pc:docMk/>
            <pc:sldMk cId="3237585518" sldId="352"/>
            <ac:spMk id="10" creationId="{4C608BEB-860E-4094-8511-78603564A75E}"/>
          </ac:spMkLst>
        </pc:spChg>
        <pc:cxnChg chg="add">
          <ac:chgData name="vasilis vasilis" userId="8e94a5239bcf0b8d" providerId="LiveId" clId="{C2328108-4E55-4DE9-87A1-6E269060E1BB}" dt="2021-10-04T15:05:51.556" v="6213" actId="26606"/>
          <ac:cxnSpMkLst>
            <pc:docMk/>
            <pc:sldMk cId="3237585518" sldId="352"/>
            <ac:cxnSpMk id="12" creationId="{1F16A8D4-FE87-4604-88B2-394B5D1EB437}"/>
          </ac:cxnSpMkLst>
        </pc:cxnChg>
      </pc:sldChg>
      <pc:sldChg chg="new del">
        <pc:chgData name="vasilis vasilis" userId="8e94a5239bcf0b8d" providerId="LiveId" clId="{C2328108-4E55-4DE9-87A1-6E269060E1BB}" dt="2021-10-04T16:04:01.791" v="7336" actId="47"/>
        <pc:sldMkLst>
          <pc:docMk/>
          <pc:sldMk cId="1003857241" sldId="353"/>
        </pc:sldMkLst>
      </pc:sldChg>
      <pc:sldChg chg="addSp delSp modSp new mod setBg modAnim">
        <pc:chgData name="vasilis vasilis" userId="8e94a5239bcf0b8d" providerId="LiveId" clId="{C2328108-4E55-4DE9-87A1-6E269060E1BB}" dt="2021-10-04T15:19:55.443" v="7333" actId="14100"/>
        <pc:sldMkLst>
          <pc:docMk/>
          <pc:sldMk cId="607489614" sldId="354"/>
        </pc:sldMkLst>
        <pc:spChg chg="del">
          <ac:chgData name="vasilis vasilis" userId="8e94a5239bcf0b8d" providerId="LiveId" clId="{C2328108-4E55-4DE9-87A1-6E269060E1BB}" dt="2021-10-04T15:13:31.831" v="6855"/>
          <ac:spMkLst>
            <pc:docMk/>
            <pc:sldMk cId="607489614" sldId="354"/>
            <ac:spMk id="2" creationId="{BF5B2396-7D10-433E-99F2-A11A5A186C00}"/>
          </ac:spMkLst>
        </pc:spChg>
        <pc:spChg chg="mod ord">
          <ac:chgData name="vasilis vasilis" userId="8e94a5239bcf0b8d" providerId="LiveId" clId="{C2328108-4E55-4DE9-87A1-6E269060E1BB}" dt="2021-10-04T15:18:26.961" v="7322" actId="20577"/>
          <ac:spMkLst>
            <pc:docMk/>
            <pc:sldMk cId="607489614" sldId="354"/>
            <ac:spMk id="3" creationId="{D14F2C92-338E-4FE0-A26E-0919FB6B032A}"/>
          </ac:spMkLst>
        </pc:spChg>
        <pc:spChg chg="add mod">
          <ac:chgData name="vasilis vasilis" userId="8e94a5239bcf0b8d" providerId="LiveId" clId="{C2328108-4E55-4DE9-87A1-6E269060E1BB}" dt="2021-10-04T15:14:02.812" v="6863" actId="6549"/>
          <ac:spMkLst>
            <pc:docMk/>
            <pc:sldMk cId="607489614" sldId="354"/>
            <ac:spMk id="4" creationId="{89429942-1B55-43BA-9D44-E81BB0B6AE4E}"/>
          </ac:spMkLst>
        </pc:spChg>
        <pc:spChg chg="add">
          <ac:chgData name="vasilis vasilis" userId="8e94a5239bcf0b8d" providerId="LiveId" clId="{C2328108-4E55-4DE9-87A1-6E269060E1BB}" dt="2021-10-04T15:13:42.030" v="6857" actId="26606"/>
          <ac:spMkLst>
            <pc:docMk/>
            <pc:sldMk cId="607489614" sldId="354"/>
            <ac:spMk id="9" creationId="{C7FA33FF-088D-4F16-95A2-2C64D353DEA8}"/>
          </ac:spMkLst>
        </pc:spChg>
        <pc:spChg chg="add">
          <ac:chgData name="vasilis vasilis" userId="8e94a5239bcf0b8d" providerId="LiveId" clId="{C2328108-4E55-4DE9-87A1-6E269060E1BB}" dt="2021-10-04T15:13:42.030" v="6857" actId="26606"/>
          <ac:spMkLst>
            <pc:docMk/>
            <pc:sldMk cId="607489614" sldId="354"/>
            <ac:spMk id="11" creationId="{A376EFB1-01CF-419F-ABF1-2AF02BBFCBD1}"/>
          </ac:spMkLst>
        </pc:spChg>
        <pc:spChg chg="add">
          <ac:chgData name="vasilis vasilis" userId="8e94a5239bcf0b8d" providerId="LiveId" clId="{C2328108-4E55-4DE9-87A1-6E269060E1BB}" dt="2021-10-04T15:13:42.030" v="6857" actId="26606"/>
          <ac:spMkLst>
            <pc:docMk/>
            <pc:sldMk cId="607489614" sldId="354"/>
            <ac:spMk id="13" creationId="{FF9DEA15-78BD-4750-AA18-B9F28A6D5AB8}"/>
          </ac:spMkLst>
        </pc:spChg>
        <pc:picChg chg="add mod">
          <ac:chgData name="vasilis vasilis" userId="8e94a5239bcf0b8d" providerId="LiveId" clId="{C2328108-4E55-4DE9-87A1-6E269060E1BB}" dt="2021-10-04T15:19:55.443" v="7333" actId="14100"/>
          <ac:picMkLst>
            <pc:docMk/>
            <pc:sldMk cId="607489614" sldId="354"/>
            <ac:picMk id="6" creationId="{D7201D38-90D4-4481-9D7B-73BF7E018F15}"/>
          </ac:picMkLst>
        </pc:picChg>
      </pc:sldChg>
      <pc:sldChg chg="addSp delSp modSp new mod setBg modAnim">
        <pc:chgData name="vasilis vasilis" userId="8e94a5239bcf0b8d" providerId="LiveId" clId="{C2328108-4E55-4DE9-87A1-6E269060E1BB}" dt="2021-10-04T16:13:55.905" v="8410" actId="20577"/>
        <pc:sldMkLst>
          <pc:docMk/>
          <pc:sldMk cId="2809645073" sldId="355"/>
        </pc:sldMkLst>
        <pc:spChg chg="del">
          <ac:chgData name="vasilis vasilis" userId="8e94a5239bcf0b8d" providerId="LiveId" clId="{C2328108-4E55-4DE9-87A1-6E269060E1BB}" dt="2021-10-04T16:04:29.323" v="7338"/>
          <ac:spMkLst>
            <pc:docMk/>
            <pc:sldMk cId="2809645073" sldId="355"/>
            <ac:spMk id="2" creationId="{A948DD78-4704-4F80-B3FA-9939A9835937}"/>
          </ac:spMkLst>
        </pc:spChg>
        <pc:spChg chg="mod ord">
          <ac:chgData name="vasilis vasilis" userId="8e94a5239bcf0b8d" providerId="LiveId" clId="{C2328108-4E55-4DE9-87A1-6E269060E1BB}" dt="2021-10-04T16:13:55.905" v="8410" actId="20577"/>
          <ac:spMkLst>
            <pc:docMk/>
            <pc:sldMk cId="2809645073" sldId="355"/>
            <ac:spMk id="3" creationId="{C4CBF528-8DA8-4214-A1E2-08A2A839D358}"/>
          </ac:spMkLst>
        </pc:spChg>
        <pc:spChg chg="add mod">
          <ac:chgData name="vasilis vasilis" userId="8e94a5239bcf0b8d" providerId="LiveId" clId="{C2328108-4E55-4DE9-87A1-6E269060E1BB}" dt="2021-10-04T16:05:41.972" v="7395" actId="6549"/>
          <ac:spMkLst>
            <pc:docMk/>
            <pc:sldMk cId="2809645073" sldId="355"/>
            <ac:spMk id="4" creationId="{DCD5C361-C3F0-4EC5-9C1C-58D601438E27}"/>
          </ac:spMkLst>
        </pc:spChg>
        <pc:spChg chg="add">
          <ac:chgData name="vasilis vasilis" userId="8e94a5239bcf0b8d" providerId="LiveId" clId="{C2328108-4E55-4DE9-87A1-6E269060E1BB}" dt="2021-10-04T16:04:39.107" v="7340" actId="26606"/>
          <ac:spMkLst>
            <pc:docMk/>
            <pc:sldMk cId="2809645073" sldId="355"/>
            <ac:spMk id="9" creationId="{C7FA33FF-088D-4F16-95A2-2C64D353DEA8}"/>
          </ac:spMkLst>
        </pc:spChg>
        <pc:spChg chg="add">
          <ac:chgData name="vasilis vasilis" userId="8e94a5239bcf0b8d" providerId="LiveId" clId="{C2328108-4E55-4DE9-87A1-6E269060E1BB}" dt="2021-10-04T16:04:39.107" v="7340" actId="26606"/>
          <ac:spMkLst>
            <pc:docMk/>
            <pc:sldMk cId="2809645073" sldId="355"/>
            <ac:spMk id="11" creationId="{A376EFB1-01CF-419F-ABF1-2AF02BBFCBD1}"/>
          </ac:spMkLst>
        </pc:spChg>
        <pc:spChg chg="add">
          <ac:chgData name="vasilis vasilis" userId="8e94a5239bcf0b8d" providerId="LiveId" clId="{C2328108-4E55-4DE9-87A1-6E269060E1BB}" dt="2021-10-04T16:04:39.107" v="7340" actId="26606"/>
          <ac:spMkLst>
            <pc:docMk/>
            <pc:sldMk cId="2809645073" sldId="355"/>
            <ac:spMk id="13" creationId="{FF9DEA15-78BD-4750-AA18-B9F28A6D5AB8}"/>
          </ac:spMkLst>
        </pc:spChg>
      </pc:sldChg>
      <pc:sldChg chg="addSp delSp modSp new mod setBg modAnim">
        <pc:chgData name="vasilis vasilis" userId="8e94a5239bcf0b8d" providerId="LiveId" clId="{C2328108-4E55-4DE9-87A1-6E269060E1BB}" dt="2021-10-04T16:24:17.252" v="9314" actId="20577"/>
        <pc:sldMkLst>
          <pc:docMk/>
          <pc:sldMk cId="1784360914" sldId="356"/>
        </pc:sldMkLst>
        <pc:spChg chg="del">
          <ac:chgData name="vasilis vasilis" userId="8e94a5239bcf0b8d" providerId="LiveId" clId="{C2328108-4E55-4DE9-87A1-6E269060E1BB}" dt="2021-10-04T16:14:31.980" v="8412"/>
          <ac:spMkLst>
            <pc:docMk/>
            <pc:sldMk cId="1784360914" sldId="356"/>
            <ac:spMk id="2" creationId="{0EB4DB24-F3A3-4542-A67D-343A66069B85}"/>
          </ac:spMkLst>
        </pc:spChg>
        <pc:spChg chg="mod ord">
          <ac:chgData name="vasilis vasilis" userId="8e94a5239bcf0b8d" providerId="LiveId" clId="{C2328108-4E55-4DE9-87A1-6E269060E1BB}" dt="2021-10-04T16:24:17.252" v="9314" actId="20577"/>
          <ac:spMkLst>
            <pc:docMk/>
            <pc:sldMk cId="1784360914" sldId="356"/>
            <ac:spMk id="3" creationId="{8769E345-75C0-4CA2-99E1-1A87B8918D48}"/>
          </ac:spMkLst>
        </pc:spChg>
        <pc:spChg chg="add mod">
          <ac:chgData name="vasilis vasilis" userId="8e94a5239bcf0b8d" providerId="LiveId" clId="{C2328108-4E55-4DE9-87A1-6E269060E1BB}" dt="2021-10-04T16:15:06.705" v="8456" actId="6549"/>
          <ac:spMkLst>
            <pc:docMk/>
            <pc:sldMk cId="1784360914" sldId="356"/>
            <ac:spMk id="4" creationId="{36591940-058A-4FE6-BD65-F761741D0EA3}"/>
          </ac:spMkLst>
        </pc:spChg>
        <pc:spChg chg="add">
          <ac:chgData name="vasilis vasilis" userId="8e94a5239bcf0b8d" providerId="LiveId" clId="{C2328108-4E55-4DE9-87A1-6E269060E1BB}" dt="2021-10-04T16:14:38.344" v="8414" actId="26606"/>
          <ac:spMkLst>
            <pc:docMk/>
            <pc:sldMk cId="1784360914" sldId="356"/>
            <ac:spMk id="9" creationId="{7264F718-7FAC-4056-9FA9-A603EC682FE7}"/>
          </ac:spMkLst>
        </pc:spChg>
        <pc:spChg chg="add">
          <ac:chgData name="vasilis vasilis" userId="8e94a5239bcf0b8d" providerId="LiveId" clId="{C2328108-4E55-4DE9-87A1-6E269060E1BB}" dt="2021-10-04T16:14:38.344" v="8414" actId="26606"/>
          <ac:spMkLst>
            <pc:docMk/>
            <pc:sldMk cId="1784360914" sldId="356"/>
            <ac:spMk id="11" creationId="{F74639F7-E3C7-4165-A83E-6386A86BA1DA}"/>
          </ac:spMkLst>
        </pc:spChg>
        <pc:spChg chg="add">
          <ac:chgData name="vasilis vasilis" userId="8e94a5239bcf0b8d" providerId="LiveId" clId="{C2328108-4E55-4DE9-87A1-6E269060E1BB}" dt="2021-10-04T16:14:38.344" v="8414" actId="26606"/>
          <ac:spMkLst>
            <pc:docMk/>
            <pc:sldMk cId="1784360914" sldId="356"/>
            <ac:spMk id="13" creationId="{8B3AF0F1-707A-463E-B5EE-33C63A40CFC9}"/>
          </ac:spMkLst>
        </pc:spChg>
      </pc:sldChg>
      <pc:sldChg chg="addSp delSp modSp new mod setBg setClrOvrMap">
        <pc:chgData name="vasilis vasilis" userId="8e94a5239bcf0b8d" providerId="LiveId" clId="{C2328108-4E55-4DE9-87A1-6E269060E1BB}" dt="2021-10-04T16:26:49.165" v="9580" actId="20577"/>
        <pc:sldMkLst>
          <pc:docMk/>
          <pc:sldMk cId="277524649" sldId="357"/>
        </pc:sldMkLst>
        <pc:spChg chg="mod">
          <ac:chgData name="vasilis vasilis" userId="8e94a5239bcf0b8d" providerId="LiveId" clId="{C2328108-4E55-4DE9-87A1-6E269060E1BB}" dt="2021-10-04T16:26:17.171" v="9554" actId="26606"/>
          <ac:spMkLst>
            <pc:docMk/>
            <pc:sldMk cId="277524649" sldId="357"/>
            <ac:spMk id="2" creationId="{66C6A378-B45B-417C-A00C-FBED42C50165}"/>
          </ac:spMkLst>
        </pc:spChg>
        <pc:spChg chg="mod">
          <ac:chgData name="vasilis vasilis" userId="8e94a5239bcf0b8d" providerId="LiveId" clId="{C2328108-4E55-4DE9-87A1-6E269060E1BB}" dt="2021-10-04T16:26:49.165" v="9580" actId="20577"/>
          <ac:spMkLst>
            <pc:docMk/>
            <pc:sldMk cId="277524649" sldId="357"/>
            <ac:spMk id="3" creationId="{EB6EA604-2AD2-4114-9645-70C7D745F13F}"/>
          </ac:spMkLst>
        </pc:spChg>
        <pc:spChg chg="add del">
          <ac:chgData name="vasilis vasilis" userId="8e94a5239bcf0b8d" providerId="LiveId" clId="{C2328108-4E55-4DE9-87A1-6E269060E1BB}" dt="2021-10-04T16:26:17.171" v="9554" actId="26606"/>
          <ac:spMkLst>
            <pc:docMk/>
            <pc:sldMk cId="277524649" sldId="357"/>
            <ac:spMk id="8" creationId="{AD21898E-86C0-4C8A-A76C-DF33E844C87A}"/>
          </ac:spMkLst>
        </pc:spChg>
        <pc:spChg chg="add del">
          <ac:chgData name="vasilis vasilis" userId="8e94a5239bcf0b8d" providerId="LiveId" clId="{C2328108-4E55-4DE9-87A1-6E269060E1BB}" dt="2021-10-04T16:26:17.171" v="9554" actId="26606"/>
          <ac:spMkLst>
            <pc:docMk/>
            <pc:sldMk cId="277524649" sldId="357"/>
            <ac:spMk id="10" creationId="{5C8F04BD-D093-45D0-B54C-50FDB308B4EE}"/>
          </ac:spMkLst>
        </pc:spChg>
        <pc:spChg chg="add">
          <ac:chgData name="vasilis vasilis" userId="8e94a5239bcf0b8d" providerId="LiveId" clId="{C2328108-4E55-4DE9-87A1-6E269060E1BB}" dt="2021-10-04T16:26:17.171" v="9554" actId="26606"/>
          <ac:spMkLst>
            <pc:docMk/>
            <pc:sldMk cId="277524649" sldId="357"/>
            <ac:spMk id="16" creationId="{CF62D2A7-8207-488C-9F46-316BA81A16C8}"/>
          </ac:spMkLst>
        </pc:spChg>
        <pc:picChg chg="add">
          <ac:chgData name="vasilis vasilis" userId="8e94a5239bcf0b8d" providerId="LiveId" clId="{C2328108-4E55-4DE9-87A1-6E269060E1BB}" dt="2021-10-04T16:26:17.171" v="9554" actId="26606"/>
          <ac:picMkLst>
            <pc:docMk/>
            <pc:sldMk cId="277524649" sldId="357"/>
            <ac:picMk id="12" creationId="{F5B8620F-DE59-41E5-A111-52D3589C07A7}"/>
          </ac:picMkLst>
        </pc:picChg>
      </pc:sldChg>
      <pc:sldChg chg="addSp delSp modSp new mod setBg modAnim">
        <pc:chgData name="vasilis vasilis" userId="8e94a5239bcf0b8d" providerId="LiveId" clId="{C2328108-4E55-4DE9-87A1-6E269060E1BB}" dt="2021-10-04T16:28:10.139" v="9634" actId="20577"/>
        <pc:sldMkLst>
          <pc:docMk/>
          <pc:sldMk cId="3128856592" sldId="358"/>
        </pc:sldMkLst>
        <pc:spChg chg="del">
          <ac:chgData name="vasilis vasilis" userId="8e94a5239bcf0b8d" providerId="LiveId" clId="{C2328108-4E55-4DE9-87A1-6E269060E1BB}" dt="2021-10-04T16:27:27.913" v="9582"/>
          <ac:spMkLst>
            <pc:docMk/>
            <pc:sldMk cId="3128856592" sldId="358"/>
            <ac:spMk id="2" creationId="{EDF732CB-717D-42AE-9462-1A71493943D0}"/>
          </ac:spMkLst>
        </pc:spChg>
        <pc:spChg chg="del">
          <ac:chgData name="vasilis vasilis" userId="8e94a5239bcf0b8d" providerId="LiveId" clId="{C2328108-4E55-4DE9-87A1-6E269060E1BB}" dt="2021-10-04T16:27:47.155" v="9584" actId="26606"/>
          <ac:spMkLst>
            <pc:docMk/>
            <pc:sldMk cId="3128856592" sldId="358"/>
            <ac:spMk id="3" creationId="{115896D1-5C51-4CB1-911A-87A544C2B1B8}"/>
          </ac:spMkLst>
        </pc:spChg>
        <pc:spChg chg="add mod">
          <ac:chgData name="vasilis vasilis" userId="8e94a5239bcf0b8d" providerId="LiveId" clId="{C2328108-4E55-4DE9-87A1-6E269060E1BB}" dt="2021-10-04T16:28:10.139" v="9634" actId="20577"/>
          <ac:spMkLst>
            <pc:docMk/>
            <pc:sldMk cId="3128856592" sldId="358"/>
            <ac:spMk id="4" creationId="{5D63E239-013F-46F5-9388-AB16A0E0505E}"/>
          </ac:spMkLst>
        </pc:spChg>
        <pc:spChg chg="add">
          <ac:chgData name="vasilis vasilis" userId="8e94a5239bcf0b8d" providerId="LiveId" clId="{C2328108-4E55-4DE9-87A1-6E269060E1BB}" dt="2021-10-04T16:27:47.155" v="9584" actId="26606"/>
          <ac:spMkLst>
            <pc:docMk/>
            <pc:sldMk cId="3128856592" sldId="358"/>
            <ac:spMk id="10" creationId="{6A8C7735-6276-4578-AF81-79F880EDD05B}"/>
          </ac:spMkLst>
        </pc:spChg>
        <pc:spChg chg="add">
          <ac:chgData name="vasilis vasilis" userId="8e94a5239bcf0b8d" providerId="LiveId" clId="{C2328108-4E55-4DE9-87A1-6E269060E1BB}" dt="2021-10-04T16:27:47.155" v="9584" actId="26606"/>
          <ac:spMkLst>
            <pc:docMk/>
            <pc:sldMk cId="3128856592" sldId="358"/>
            <ac:spMk id="12" creationId="{C99FB3BE-A321-4CE6-A965-B495F53AFBDC}"/>
          </ac:spMkLst>
        </pc:spChg>
        <pc:picChg chg="add">
          <ac:chgData name="vasilis vasilis" userId="8e94a5239bcf0b8d" providerId="LiveId" clId="{C2328108-4E55-4DE9-87A1-6E269060E1BB}" dt="2021-10-04T16:27:47.155" v="9584" actId="26606"/>
          <ac:picMkLst>
            <pc:docMk/>
            <pc:sldMk cId="3128856592" sldId="358"/>
            <ac:picMk id="6" creationId="{23828BA5-CF2F-4785-BEE5-4FADA8FF272A}"/>
          </ac:picMkLst>
        </pc:picChg>
      </pc:sldChg>
      <pc:sldChg chg="addSp modSp new mod">
        <pc:chgData name="vasilis vasilis" userId="8e94a5239bcf0b8d" providerId="LiveId" clId="{C2328108-4E55-4DE9-87A1-6E269060E1BB}" dt="2021-10-04T16:32:16.960" v="9640" actId="14100"/>
        <pc:sldMkLst>
          <pc:docMk/>
          <pc:sldMk cId="2557261243" sldId="359"/>
        </pc:sldMkLst>
        <pc:picChg chg="add mod">
          <ac:chgData name="vasilis vasilis" userId="8e94a5239bcf0b8d" providerId="LiveId" clId="{C2328108-4E55-4DE9-87A1-6E269060E1BB}" dt="2021-10-04T16:32:16.960" v="9640" actId="14100"/>
          <ac:picMkLst>
            <pc:docMk/>
            <pc:sldMk cId="2557261243" sldId="359"/>
            <ac:picMk id="3" creationId="{77E1BCAA-C7E8-492A-A276-8B0279FE40B1}"/>
          </ac:picMkLst>
        </pc:picChg>
      </pc:sldChg>
      <pc:sldChg chg="addSp modSp new mod">
        <pc:chgData name="vasilis vasilis" userId="8e94a5239bcf0b8d" providerId="LiveId" clId="{C2328108-4E55-4DE9-87A1-6E269060E1BB}" dt="2021-10-04T16:32:58.328" v="9646" actId="14100"/>
        <pc:sldMkLst>
          <pc:docMk/>
          <pc:sldMk cId="2157151689" sldId="360"/>
        </pc:sldMkLst>
        <pc:picChg chg="add mod">
          <ac:chgData name="vasilis vasilis" userId="8e94a5239bcf0b8d" providerId="LiveId" clId="{C2328108-4E55-4DE9-87A1-6E269060E1BB}" dt="2021-10-04T16:32:58.328" v="9646" actId="14100"/>
          <ac:picMkLst>
            <pc:docMk/>
            <pc:sldMk cId="2157151689" sldId="360"/>
            <ac:picMk id="3" creationId="{40EB07AD-9153-4394-91B8-79B13687FED5}"/>
          </ac:picMkLst>
        </pc:picChg>
      </pc:sldChg>
      <pc:sldChg chg="addSp modSp new mod">
        <pc:chgData name="vasilis vasilis" userId="8e94a5239bcf0b8d" providerId="LiveId" clId="{C2328108-4E55-4DE9-87A1-6E269060E1BB}" dt="2021-10-04T16:33:16.874" v="9650" actId="962"/>
        <pc:sldMkLst>
          <pc:docMk/>
          <pc:sldMk cId="3525123080" sldId="361"/>
        </pc:sldMkLst>
        <pc:picChg chg="add mod">
          <ac:chgData name="vasilis vasilis" userId="8e94a5239bcf0b8d" providerId="LiveId" clId="{C2328108-4E55-4DE9-87A1-6E269060E1BB}" dt="2021-10-04T16:33:16.874" v="9650" actId="962"/>
          <ac:picMkLst>
            <pc:docMk/>
            <pc:sldMk cId="3525123080" sldId="361"/>
            <ac:picMk id="3" creationId="{B9B3B927-3AD0-4F6D-BC72-4587B9C4B9AE}"/>
          </ac:picMkLst>
        </pc:picChg>
      </pc:sldChg>
      <pc:sldChg chg="addSp modSp new mod">
        <pc:chgData name="vasilis vasilis" userId="8e94a5239bcf0b8d" providerId="LiveId" clId="{C2328108-4E55-4DE9-87A1-6E269060E1BB}" dt="2021-10-04T16:33:33.419" v="9654" actId="962"/>
        <pc:sldMkLst>
          <pc:docMk/>
          <pc:sldMk cId="2771937714" sldId="362"/>
        </pc:sldMkLst>
        <pc:picChg chg="add mod">
          <ac:chgData name="vasilis vasilis" userId="8e94a5239bcf0b8d" providerId="LiveId" clId="{C2328108-4E55-4DE9-87A1-6E269060E1BB}" dt="2021-10-04T16:33:33.419" v="9654" actId="962"/>
          <ac:picMkLst>
            <pc:docMk/>
            <pc:sldMk cId="2771937714" sldId="362"/>
            <ac:picMk id="3" creationId="{5CB3EB7C-7B12-4D1B-B31D-FFF5B8E7180D}"/>
          </ac:picMkLst>
        </pc:picChg>
      </pc:sldChg>
      <pc:sldChg chg="addSp modSp new mod">
        <pc:chgData name="vasilis vasilis" userId="8e94a5239bcf0b8d" providerId="LiveId" clId="{C2328108-4E55-4DE9-87A1-6E269060E1BB}" dt="2021-10-04T16:33:48.505" v="9658" actId="962"/>
        <pc:sldMkLst>
          <pc:docMk/>
          <pc:sldMk cId="3743243636" sldId="363"/>
        </pc:sldMkLst>
        <pc:picChg chg="add mod">
          <ac:chgData name="vasilis vasilis" userId="8e94a5239bcf0b8d" providerId="LiveId" clId="{C2328108-4E55-4DE9-87A1-6E269060E1BB}" dt="2021-10-04T16:33:48.505" v="9658" actId="962"/>
          <ac:picMkLst>
            <pc:docMk/>
            <pc:sldMk cId="3743243636" sldId="363"/>
            <ac:picMk id="3" creationId="{5EEF9BC7-161A-42C4-9E93-BA5BFCB7207B}"/>
          </ac:picMkLst>
        </pc:picChg>
      </pc:sldChg>
      <pc:sldChg chg="addSp delSp modSp new mod setBg modAnim setClrOvrMap">
        <pc:chgData name="vasilis vasilis" userId="8e94a5239bcf0b8d" providerId="LiveId" clId="{C2328108-4E55-4DE9-87A1-6E269060E1BB}" dt="2021-10-04T16:34:47.406" v="9682" actId="20577"/>
        <pc:sldMkLst>
          <pc:docMk/>
          <pc:sldMk cId="2648652674" sldId="364"/>
        </pc:sldMkLst>
        <pc:spChg chg="del">
          <ac:chgData name="vasilis vasilis" userId="8e94a5239bcf0b8d" providerId="LiveId" clId="{C2328108-4E55-4DE9-87A1-6E269060E1BB}" dt="2021-10-04T16:34:15.718" v="9660"/>
          <ac:spMkLst>
            <pc:docMk/>
            <pc:sldMk cId="2648652674" sldId="364"/>
            <ac:spMk id="2" creationId="{A9FA954F-6AE0-4195-A8AE-DF1BF9ABD637}"/>
          </ac:spMkLst>
        </pc:spChg>
        <pc:spChg chg="del">
          <ac:chgData name="vasilis vasilis" userId="8e94a5239bcf0b8d" providerId="LiveId" clId="{C2328108-4E55-4DE9-87A1-6E269060E1BB}" dt="2021-10-04T16:34:31.401" v="9662" actId="26606"/>
          <ac:spMkLst>
            <pc:docMk/>
            <pc:sldMk cId="2648652674" sldId="364"/>
            <ac:spMk id="3" creationId="{059B377B-1824-4852-BD1A-E5714A3C91A7}"/>
          </ac:spMkLst>
        </pc:spChg>
        <pc:spChg chg="add mod">
          <ac:chgData name="vasilis vasilis" userId="8e94a5239bcf0b8d" providerId="LiveId" clId="{C2328108-4E55-4DE9-87A1-6E269060E1BB}" dt="2021-10-04T16:34:47.406" v="9682" actId="20577"/>
          <ac:spMkLst>
            <pc:docMk/>
            <pc:sldMk cId="2648652674" sldId="364"/>
            <ac:spMk id="4" creationId="{7FE795F2-251C-4151-A12D-5F7498E319E2}"/>
          </ac:spMkLst>
        </pc:spChg>
        <pc:spChg chg="add">
          <ac:chgData name="vasilis vasilis" userId="8e94a5239bcf0b8d" providerId="LiveId" clId="{C2328108-4E55-4DE9-87A1-6E269060E1BB}" dt="2021-10-04T16:34:31.401" v="9662" actId="26606"/>
          <ac:spMkLst>
            <pc:docMk/>
            <pc:sldMk cId="2648652674" sldId="364"/>
            <ac:spMk id="10" creationId="{E49CC64F-7275-4E33-961B-0C5CDC439875}"/>
          </ac:spMkLst>
        </pc:spChg>
        <pc:picChg chg="add">
          <ac:chgData name="vasilis vasilis" userId="8e94a5239bcf0b8d" providerId="LiveId" clId="{C2328108-4E55-4DE9-87A1-6E269060E1BB}" dt="2021-10-04T16:34:31.401" v="9662" actId="26606"/>
          <ac:picMkLst>
            <pc:docMk/>
            <pc:sldMk cId="2648652674" sldId="364"/>
            <ac:picMk id="6" creationId="{17DD1825-734D-4546-9D0A-476FD3FBAA8F}"/>
          </ac:picMkLst>
        </pc:picChg>
      </pc:sldChg>
      <pc:sldChg chg="new del">
        <pc:chgData name="vasilis vasilis" userId="8e94a5239bcf0b8d" providerId="LiveId" clId="{C2328108-4E55-4DE9-87A1-6E269060E1BB}" dt="2021-10-04T18:42:44.984" v="9755" actId="47"/>
        <pc:sldMkLst>
          <pc:docMk/>
          <pc:sldMk cId="1280739351" sldId="365"/>
        </pc:sldMkLst>
      </pc:sldChg>
      <pc:sldChg chg="addSp delSp modSp new mod setBg">
        <pc:chgData name="vasilis vasilis" userId="8e94a5239bcf0b8d" providerId="LiveId" clId="{C2328108-4E55-4DE9-87A1-6E269060E1BB}" dt="2021-10-04T21:42:11.155" v="9912" actId="26606"/>
        <pc:sldMkLst>
          <pc:docMk/>
          <pc:sldMk cId="2302975434" sldId="366"/>
        </pc:sldMkLst>
        <pc:spChg chg="mod">
          <ac:chgData name="vasilis vasilis" userId="8e94a5239bcf0b8d" providerId="LiveId" clId="{C2328108-4E55-4DE9-87A1-6E269060E1BB}" dt="2021-10-04T21:42:11.155" v="9912" actId="26606"/>
          <ac:spMkLst>
            <pc:docMk/>
            <pc:sldMk cId="2302975434" sldId="366"/>
            <ac:spMk id="2" creationId="{D9509F70-2862-4F19-A030-6EEDD9F8C66D}"/>
          </ac:spMkLst>
        </pc:spChg>
        <pc:spChg chg="del">
          <ac:chgData name="vasilis vasilis" userId="8e94a5239bcf0b8d" providerId="LiveId" clId="{C2328108-4E55-4DE9-87A1-6E269060E1BB}" dt="2021-10-04T18:41:59.423" v="9685" actId="931"/>
          <ac:spMkLst>
            <pc:docMk/>
            <pc:sldMk cId="2302975434" sldId="366"/>
            <ac:spMk id="3" creationId="{C0A8ED69-50BF-4988-B1BE-AC30867DCD4F}"/>
          </ac:spMkLst>
        </pc:spChg>
        <pc:spChg chg="add">
          <ac:chgData name="vasilis vasilis" userId="8e94a5239bcf0b8d" providerId="LiveId" clId="{C2328108-4E55-4DE9-87A1-6E269060E1BB}" dt="2021-10-04T21:42:11.155" v="9912" actId="26606"/>
          <ac:spMkLst>
            <pc:docMk/>
            <pc:sldMk cId="2302975434" sldId="366"/>
            <ac:spMk id="12" creationId="{7F57BEA8-497D-4AA8-8A18-BDCD696B25FE}"/>
          </ac:spMkLst>
        </pc:spChg>
        <pc:picChg chg="add mod">
          <ac:chgData name="vasilis vasilis" userId="8e94a5239bcf0b8d" providerId="LiveId" clId="{C2328108-4E55-4DE9-87A1-6E269060E1BB}" dt="2021-10-04T21:42:11.155" v="9912" actId="26606"/>
          <ac:picMkLst>
            <pc:docMk/>
            <pc:sldMk cId="2302975434" sldId="366"/>
            <ac:picMk id="5" creationId="{C0692242-C69C-4E6D-A462-84E629893732}"/>
          </ac:picMkLst>
        </pc:picChg>
        <pc:cxnChg chg="add">
          <ac:chgData name="vasilis vasilis" userId="8e94a5239bcf0b8d" providerId="LiveId" clId="{C2328108-4E55-4DE9-87A1-6E269060E1BB}" dt="2021-10-04T21:42:11.155" v="9912" actId="26606"/>
          <ac:cxnSpMkLst>
            <pc:docMk/>
            <pc:sldMk cId="2302975434" sldId="366"/>
            <ac:cxnSpMk id="10" creationId="{D2E961F1-4A28-4A5F-BBD4-6E400E5E6C75}"/>
          </ac:cxnSpMkLst>
        </pc:cxnChg>
        <pc:cxnChg chg="add">
          <ac:chgData name="vasilis vasilis" userId="8e94a5239bcf0b8d" providerId="LiveId" clId="{C2328108-4E55-4DE9-87A1-6E269060E1BB}" dt="2021-10-04T21:42:11.155" v="9912" actId="26606"/>
          <ac:cxnSpMkLst>
            <pc:docMk/>
            <pc:sldMk cId="2302975434" sldId="366"/>
            <ac:cxnSpMk id="14" creationId="{A82415D3-DDE5-4D63-8CB3-23A5EC581B27}"/>
          </ac:cxnSpMkLst>
        </pc:cxnChg>
        <pc:cxnChg chg="add">
          <ac:chgData name="vasilis vasilis" userId="8e94a5239bcf0b8d" providerId="LiveId" clId="{C2328108-4E55-4DE9-87A1-6E269060E1BB}" dt="2021-10-04T21:42:11.155" v="9912" actId="26606"/>
          <ac:cxnSpMkLst>
            <pc:docMk/>
            <pc:sldMk cId="2302975434" sldId="366"/>
            <ac:cxnSpMk id="16" creationId="{AD7193FB-6AE6-4B3B-8F89-56B55DD63B4D}"/>
          </ac:cxnSpMkLst>
        </pc:cxnChg>
      </pc:sldChg>
      <pc:sldChg chg="new del">
        <pc:chgData name="vasilis vasilis" userId="8e94a5239bcf0b8d" providerId="LiveId" clId="{C2328108-4E55-4DE9-87A1-6E269060E1BB}" dt="2021-10-04T21:09:37.507" v="9757" actId="47"/>
        <pc:sldMkLst>
          <pc:docMk/>
          <pc:sldMk cId="80536976" sldId="367"/>
        </pc:sldMkLst>
      </pc:sldChg>
      <pc:sldChg chg="addSp delSp modSp new mod setBg">
        <pc:chgData name="vasilis vasilis" userId="8e94a5239bcf0b8d" providerId="LiveId" clId="{C2328108-4E55-4DE9-87A1-6E269060E1BB}" dt="2021-10-04T21:42:08.770" v="9911" actId="26606"/>
        <pc:sldMkLst>
          <pc:docMk/>
          <pc:sldMk cId="2510990922" sldId="367"/>
        </pc:sldMkLst>
        <pc:spChg chg="mod">
          <ac:chgData name="vasilis vasilis" userId="8e94a5239bcf0b8d" providerId="LiveId" clId="{C2328108-4E55-4DE9-87A1-6E269060E1BB}" dt="2021-10-04T21:42:08.770" v="9911" actId="26606"/>
          <ac:spMkLst>
            <pc:docMk/>
            <pc:sldMk cId="2510990922" sldId="367"/>
            <ac:spMk id="2" creationId="{BE98688D-13DC-433E-B90A-8D51AD612F22}"/>
          </ac:spMkLst>
        </pc:spChg>
        <pc:spChg chg="del">
          <ac:chgData name="vasilis vasilis" userId="8e94a5239bcf0b8d" providerId="LiveId" clId="{C2328108-4E55-4DE9-87A1-6E269060E1BB}" dt="2021-10-04T21:09:54.129" v="9759" actId="931"/>
          <ac:spMkLst>
            <pc:docMk/>
            <pc:sldMk cId="2510990922" sldId="367"/>
            <ac:spMk id="3" creationId="{579B0BE1-D811-4F99-8B78-931B561A5C05}"/>
          </ac:spMkLst>
        </pc:spChg>
        <pc:spChg chg="add">
          <ac:chgData name="vasilis vasilis" userId="8e94a5239bcf0b8d" providerId="LiveId" clId="{C2328108-4E55-4DE9-87A1-6E269060E1BB}" dt="2021-10-04T21:42:08.770" v="9911" actId="26606"/>
          <ac:spMkLst>
            <pc:docMk/>
            <pc:sldMk cId="2510990922" sldId="367"/>
            <ac:spMk id="12" creationId="{7F57BEA8-497D-4AA8-8A18-BDCD696B25FE}"/>
          </ac:spMkLst>
        </pc:spChg>
        <pc:picChg chg="add mod">
          <ac:chgData name="vasilis vasilis" userId="8e94a5239bcf0b8d" providerId="LiveId" clId="{C2328108-4E55-4DE9-87A1-6E269060E1BB}" dt="2021-10-04T21:42:08.770" v="9911" actId="26606"/>
          <ac:picMkLst>
            <pc:docMk/>
            <pc:sldMk cId="2510990922" sldId="367"/>
            <ac:picMk id="5" creationId="{BA5DCD6B-00E0-453F-876E-6282C0744641}"/>
          </ac:picMkLst>
        </pc:picChg>
        <pc:cxnChg chg="add">
          <ac:chgData name="vasilis vasilis" userId="8e94a5239bcf0b8d" providerId="LiveId" clId="{C2328108-4E55-4DE9-87A1-6E269060E1BB}" dt="2021-10-04T21:42:08.770" v="9911" actId="26606"/>
          <ac:cxnSpMkLst>
            <pc:docMk/>
            <pc:sldMk cId="2510990922" sldId="367"/>
            <ac:cxnSpMk id="10" creationId="{D2E961F1-4A28-4A5F-BBD4-6E400E5E6C75}"/>
          </ac:cxnSpMkLst>
        </pc:cxnChg>
        <pc:cxnChg chg="add">
          <ac:chgData name="vasilis vasilis" userId="8e94a5239bcf0b8d" providerId="LiveId" clId="{C2328108-4E55-4DE9-87A1-6E269060E1BB}" dt="2021-10-04T21:42:08.770" v="9911" actId="26606"/>
          <ac:cxnSpMkLst>
            <pc:docMk/>
            <pc:sldMk cId="2510990922" sldId="367"/>
            <ac:cxnSpMk id="14" creationId="{A82415D3-DDE5-4D63-8CB3-23A5EC581B27}"/>
          </ac:cxnSpMkLst>
        </pc:cxnChg>
        <pc:cxnChg chg="add">
          <ac:chgData name="vasilis vasilis" userId="8e94a5239bcf0b8d" providerId="LiveId" clId="{C2328108-4E55-4DE9-87A1-6E269060E1BB}" dt="2021-10-04T21:42:08.770" v="9911" actId="26606"/>
          <ac:cxnSpMkLst>
            <pc:docMk/>
            <pc:sldMk cId="2510990922" sldId="367"/>
            <ac:cxnSpMk id="16" creationId="{AD7193FB-6AE6-4B3B-8F89-56B55DD63B4D}"/>
          </ac:cxnSpMkLst>
        </pc:cxnChg>
      </pc:sldChg>
      <pc:sldChg chg="addSp delSp modSp new mod setBg">
        <pc:chgData name="vasilis vasilis" userId="8e94a5239bcf0b8d" providerId="LiveId" clId="{C2328108-4E55-4DE9-87A1-6E269060E1BB}" dt="2021-10-04T21:42:03.819" v="9910" actId="26606"/>
        <pc:sldMkLst>
          <pc:docMk/>
          <pc:sldMk cId="1539670844" sldId="368"/>
        </pc:sldMkLst>
        <pc:spChg chg="mod">
          <ac:chgData name="vasilis vasilis" userId="8e94a5239bcf0b8d" providerId="LiveId" clId="{C2328108-4E55-4DE9-87A1-6E269060E1BB}" dt="2021-10-04T21:42:03.819" v="9910" actId="26606"/>
          <ac:spMkLst>
            <pc:docMk/>
            <pc:sldMk cId="1539670844" sldId="368"/>
            <ac:spMk id="2" creationId="{01F9039E-9E36-4260-84A5-9A3C45710067}"/>
          </ac:spMkLst>
        </pc:spChg>
        <pc:spChg chg="del">
          <ac:chgData name="vasilis vasilis" userId="8e94a5239bcf0b8d" providerId="LiveId" clId="{C2328108-4E55-4DE9-87A1-6E269060E1BB}" dt="2021-10-04T21:41:15.379" v="9833" actId="931"/>
          <ac:spMkLst>
            <pc:docMk/>
            <pc:sldMk cId="1539670844" sldId="368"/>
            <ac:spMk id="3" creationId="{A6F865BF-C81B-46D6-AA42-AE2B2FA13A60}"/>
          </ac:spMkLst>
        </pc:spChg>
        <pc:spChg chg="add">
          <ac:chgData name="vasilis vasilis" userId="8e94a5239bcf0b8d" providerId="LiveId" clId="{C2328108-4E55-4DE9-87A1-6E269060E1BB}" dt="2021-10-04T21:42:03.819" v="9910" actId="26606"/>
          <ac:spMkLst>
            <pc:docMk/>
            <pc:sldMk cId="1539670844" sldId="368"/>
            <ac:spMk id="12" creationId="{7F57BEA8-497D-4AA8-8A18-BDCD696B25FE}"/>
          </ac:spMkLst>
        </pc:spChg>
        <pc:picChg chg="add mod">
          <ac:chgData name="vasilis vasilis" userId="8e94a5239bcf0b8d" providerId="LiveId" clId="{C2328108-4E55-4DE9-87A1-6E269060E1BB}" dt="2021-10-04T21:42:03.819" v="9910" actId="26606"/>
          <ac:picMkLst>
            <pc:docMk/>
            <pc:sldMk cId="1539670844" sldId="368"/>
            <ac:picMk id="5" creationId="{A7B79664-0666-44AE-8EAA-BB37D287DC05}"/>
          </ac:picMkLst>
        </pc:picChg>
        <pc:cxnChg chg="add">
          <ac:chgData name="vasilis vasilis" userId="8e94a5239bcf0b8d" providerId="LiveId" clId="{C2328108-4E55-4DE9-87A1-6E269060E1BB}" dt="2021-10-04T21:42:03.819" v="9910" actId="26606"/>
          <ac:cxnSpMkLst>
            <pc:docMk/>
            <pc:sldMk cId="1539670844" sldId="368"/>
            <ac:cxnSpMk id="10" creationId="{D2E961F1-4A28-4A5F-BBD4-6E400E5E6C75}"/>
          </ac:cxnSpMkLst>
        </pc:cxnChg>
        <pc:cxnChg chg="add">
          <ac:chgData name="vasilis vasilis" userId="8e94a5239bcf0b8d" providerId="LiveId" clId="{C2328108-4E55-4DE9-87A1-6E269060E1BB}" dt="2021-10-04T21:42:03.819" v="9910" actId="26606"/>
          <ac:cxnSpMkLst>
            <pc:docMk/>
            <pc:sldMk cId="1539670844" sldId="368"/>
            <ac:cxnSpMk id="14" creationId="{A82415D3-DDE5-4D63-8CB3-23A5EC581B27}"/>
          </ac:cxnSpMkLst>
        </pc:cxnChg>
        <pc:cxnChg chg="add">
          <ac:chgData name="vasilis vasilis" userId="8e94a5239bcf0b8d" providerId="LiveId" clId="{C2328108-4E55-4DE9-87A1-6E269060E1BB}" dt="2021-10-04T21:42:03.819" v="9910" actId="26606"/>
          <ac:cxnSpMkLst>
            <pc:docMk/>
            <pc:sldMk cId="1539670844" sldId="368"/>
            <ac:cxnSpMk id="16" creationId="{AD7193FB-6AE6-4B3B-8F89-56B55DD63B4D}"/>
          </ac:cxnSpMkLst>
        </pc:cxnChg>
      </pc:sldChg>
      <pc:sldChg chg="addSp delSp modSp new mod setBg">
        <pc:chgData name="vasilis vasilis" userId="8e94a5239bcf0b8d" providerId="LiveId" clId="{C2328108-4E55-4DE9-87A1-6E269060E1BB}" dt="2021-10-04T21:42:58.548" v="9984" actId="14100"/>
        <pc:sldMkLst>
          <pc:docMk/>
          <pc:sldMk cId="2450033228" sldId="369"/>
        </pc:sldMkLst>
        <pc:spChg chg="mod">
          <ac:chgData name="vasilis vasilis" userId="8e94a5239bcf0b8d" providerId="LiveId" clId="{C2328108-4E55-4DE9-87A1-6E269060E1BB}" dt="2021-10-04T21:42:55.699" v="9983" actId="26606"/>
          <ac:spMkLst>
            <pc:docMk/>
            <pc:sldMk cId="2450033228" sldId="369"/>
            <ac:spMk id="2" creationId="{FD16483E-945E-4922-9A2F-A1ECAE71416A}"/>
          </ac:spMkLst>
        </pc:spChg>
        <pc:spChg chg="del">
          <ac:chgData name="vasilis vasilis" userId="8e94a5239bcf0b8d" providerId="LiveId" clId="{C2328108-4E55-4DE9-87A1-6E269060E1BB}" dt="2021-10-04T21:42:27.614" v="9914" actId="931"/>
          <ac:spMkLst>
            <pc:docMk/>
            <pc:sldMk cId="2450033228" sldId="369"/>
            <ac:spMk id="3" creationId="{1AC2A680-4C76-4983-800B-04C3F3748FFA}"/>
          </ac:spMkLst>
        </pc:spChg>
        <pc:spChg chg="add">
          <ac:chgData name="vasilis vasilis" userId="8e94a5239bcf0b8d" providerId="LiveId" clId="{C2328108-4E55-4DE9-87A1-6E269060E1BB}" dt="2021-10-04T21:42:55.699" v="9983" actId="26606"/>
          <ac:spMkLst>
            <pc:docMk/>
            <pc:sldMk cId="2450033228" sldId="369"/>
            <ac:spMk id="12" creationId="{7F57BEA8-497D-4AA8-8A18-BDCD696B25FE}"/>
          </ac:spMkLst>
        </pc:spChg>
        <pc:picChg chg="add mod">
          <ac:chgData name="vasilis vasilis" userId="8e94a5239bcf0b8d" providerId="LiveId" clId="{C2328108-4E55-4DE9-87A1-6E269060E1BB}" dt="2021-10-04T21:42:58.548" v="9984" actId="14100"/>
          <ac:picMkLst>
            <pc:docMk/>
            <pc:sldMk cId="2450033228" sldId="369"/>
            <ac:picMk id="5" creationId="{5DF3FBD0-236A-40B1-A706-7E2B324E6DA6}"/>
          </ac:picMkLst>
        </pc:picChg>
        <pc:cxnChg chg="add">
          <ac:chgData name="vasilis vasilis" userId="8e94a5239bcf0b8d" providerId="LiveId" clId="{C2328108-4E55-4DE9-87A1-6E269060E1BB}" dt="2021-10-04T21:42:55.699" v="9983" actId="26606"/>
          <ac:cxnSpMkLst>
            <pc:docMk/>
            <pc:sldMk cId="2450033228" sldId="369"/>
            <ac:cxnSpMk id="10" creationId="{D2E961F1-4A28-4A5F-BBD4-6E400E5E6C75}"/>
          </ac:cxnSpMkLst>
        </pc:cxnChg>
        <pc:cxnChg chg="add">
          <ac:chgData name="vasilis vasilis" userId="8e94a5239bcf0b8d" providerId="LiveId" clId="{C2328108-4E55-4DE9-87A1-6E269060E1BB}" dt="2021-10-04T21:42:55.699" v="9983" actId="26606"/>
          <ac:cxnSpMkLst>
            <pc:docMk/>
            <pc:sldMk cId="2450033228" sldId="369"/>
            <ac:cxnSpMk id="14" creationId="{A82415D3-DDE5-4D63-8CB3-23A5EC581B27}"/>
          </ac:cxnSpMkLst>
        </pc:cxnChg>
        <pc:cxnChg chg="add">
          <ac:chgData name="vasilis vasilis" userId="8e94a5239bcf0b8d" providerId="LiveId" clId="{C2328108-4E55-4DE9-87A1-6E269060E1BB}" dt="2021-10-04T21:42:55.699" v="9983" actId="26606"/>
          <ac:cxnSpMkLst>
            <pc:docMk/>
            <pc:sldMk cId="2450033228" sldId="369"/>
            <ac:cxnSpMk id="16" creationId="{AD7193FB-6AE6-4B3B-8F89-56B55DD63B4D}"/>
          </ac:cxnSpMkLst>
        </pc:cxnChg>
      </pc:sldChg>
      <pc:sldChg chg="addSp delSp modSp new mod setBg">
        <pc:chgData name="vasilis vasilis" userId="8e94a5239bcf0b8d" providerId="LiveId" clId="{C2328108-4E55-4DE9-87A1-6E269060E1BB}" dt="2021-10-04T21:43:42.099" v="10072" actId="26606"/>
        <pc:sldMkLst>
          <pc:docMk/>
          <pc:sldMk cId="1265628324" sldId="370"/>
        </pc:sldMkLst>
        <pc:spChg chg="mod">
          <ac:chgData name="vasilis vasilis" userId="8e94a5239bcf0b8d" providerId="LiveId" clId="{C2328108-4E55-4DE9-87A1-6E269060E1BB}" dt="2021-10-04T21:43:42.099" v="10072" actId="26606"/>
          <ac:spMkLst>
            <pc:docMk/>
            <pc:sldMk cId="1265628324" sldId="370"/>
            <ac:spMk id="2" creationId="{22BD1B9D-1EB9-41BE-93A4-6E296B98E867}"/>
          </ac:spMkLst>
        </pc:spChg>
        <pc:spChg chg="del">
          <ac:chgData name="vasilis vasilis" userId="8e94a5239bcf0b8d" providerId="LiveId" clId="{C2328108-4E55-4DE9-87A1-6E269060E1BB}" dt="2021-10-04T21:43:14.932" v="9986" actId="931"/>
          <ac:spMkLst>
            <pc:docMk/>
            <pc:sldMk cId="1265628324" sldId="370"/>
            <ac:spMk id="3" creationId="{7C595933-AEA3-4303-B16C-279B410AF0D4}"/>
          </ac:spMkLst>
        </pc:spChg>
        <pc:spChg chg="add">
          <ac:chgData name="vasilis vasilis" userId="8e94a5239bcf0b8d" providerId="LiveId" clId="{C2328108-4E55-4DE9-87A1-6E269060E1BB}" dt="2021-10-04T21:43:42.099" v="10072" actId="26606"/>
          <ac:spMkLst>
            <pc:docMk/>
            <pc:sldMk cId="1265628324" sldId="370"/>
            <ac:spMk id="12" creationId="{7F57BEA8-497D-4AA8-8A18-BDCD696B25FE}"/>
          </ac:spMkLst>
        </pc:spChg>
        <pc:picChg chg="add mod">
          <ac:chgData name="vasilis vasilis" userId="8e94a5239bcf0b8d" providerId="LiveId" clId="{C2328108-4E55-4DE9-87A1-6E269060E1BB}" dt="2021-10-04T21:43:42.099" v="10072" actId="26606"/>
          <ac:picMkLst>
            <pc:docMk/>
            <pc:sldMk cId="1265628324" sldId="370"/>
            <ac:picMk id="5" creationId="{383EC571-C5B5-4A35-9542-F8A7AFBFE108}"/>
          </ac:picMkLst>
        </pc:picChg>
        <pc:cxnChg chg="add">
          <ac:chgData name="vasilis vasilis" userId="8e94a5239bcf0b8d" providerId="LiveId" clId="{C2328108-4E55-4DE9-87A1-6E269060E1BB}" dt="2021-10-04T21:43:42.099" v="10072" actId="26606"/>
          <ac:cxnSpMkLst>
            <pc:docMk/>
            <pc:sldMk cId="1265628324" sldId="370"/>
            <ac:cxnSpMk id="10" creationId="{D2E961F1-4A28-4A5F-BBD4-6E400E5E6C75}"/>
          </ac:cxnSpMkLst>
        </pc:cxnChg>
        <pc:cxnChg chg="add">
          <ac:chgData name="vasilis vasilis" userId="8e94a5239bcf0b8d" providerId="LiveId" clId="{C2328108-4E55-4DE9-87A1-6E269060E1BB}" dt="2021-10-04T21:43:42.099" v="10072" actId="26606"/>
          <ac:cxnSpMkLst>
            <pc:docMk/>
            <pc:sldMk cId="1265628324" sldId="370"/>
            <ac:cxnSpMk id="14" creationId="{A82415D3-DDE5-4D63-8CB3-23A5EC581B27}"/>
          </ac:cxnSpMkLst>
        </pc:cxnChg>
        <pc:cxnChg chg="add">
          <ac:chgData name="vasilis vasilis" userId="8e94a5239bcf0b8d" providerId="LiveId" clId="{C2328108-4E55-4DE9-87A1-6E269060E1BB}" dt="2021-10-04T21:43:42.099" v="10072" actId="26606"/>
          <ac:cxnSpMkLst>
            <pc:docMk/>
            <pc:sldMk cId="1265628324" sldId="370"/>
            <ac:cxnSpMk id="16" creationId="{AD7193FB-6AE6-4B3B-8F89-56B55DD63B4D}"/>
          </ac:cxnSpMkLst>
        </pc:cxnChg>
      </pc:sldChg>
      <pc:sldChg chg="addSp delSp modSp new mod setBg">
        <pc:chgData name="vasilis vasilis" userId="8e94a5239bcf0b8d" providerId="LiveId" clId="{C2328108-4E55-4DE9-87A1-6E269060E1BB}" dt="2021-10-04T21:44:38.611" v="10204" actId="26606"/>
        <pc:sldMkLst>
          <pc:docMk/>
          <pc:sldMk cId="82861810" sldId="371"/>
        </pc:sldMkLst>
        <pc:spChg chg="mod">
          <ac:chgData name="vasilis vasilis" userId="8e94a5239bcf0b8d" providerId="LiveId" clId="{C2328108-4E55-4DE9-87A1-6E269060E1BB}" dt="2021-10-04T21:44:38.611" v="10204" actId="26606"/>
          <ac:spMkLst>
            <pc:docMk/>
            <pc:sldMk cId="82861810" sldId="371"/>
            <ac:spMk id="2" creationId="{1F4D53CE-4AC7-4927-8E4E-EC7F463BF940}"/>
          </ac:spMkLst>
        </pc:spChg>
        <pc:spChg chg="del">
          <ac:chgData name="vasilis vasilis" userId="8e94a5239bcf0b8d" providerId="LiveId" clId="{C2328108-4E55-4DE9-87A1-6E269060E1BB}" dt="2021-10-04T21:43:54.125" v="10074" actId="931"/>
          <ac:spMkLst>
            <pc:docMk/>
            <pc:sldMk cId="82861810" sldId="371"/>
            <ac:spMk id="3" creationId="{5CC94600-51D0-4328-BC03-27F337F34A8F}"/>
          </ac:spMkLst>
        </pc:spChg>
        <pc:spChg chg="add">
          <ac:chgData name="vasilis vasilis" userId="8e94a5239bcf0b8d" providerId="LiveId" clId="{C2328108-4E55-4DE9-87A1-6E269060E1BB}" dt="2021-10-04T21:44:38.611" v="10204" actId="26606"/>
          <ac:spMkLst>
            <pc:docMk/>
            <pc:sldMk cId="82861810" sldId="371"/>
            <ac:spMk id="12" creationId="{7F57BEA8-497D-4AA8-8A18-BDCD696B25FE}"/>
          </ac:spMkLst>
        </pc:spChg>
        <pc:picChg chg="add mod">
          <ac:chgData name="vasilis vasilis" userId="8e94a5239bcf0b8d" providerId="LiveId" clId="{C2328108-4E55-4DE9-87A1-6E269060E1BB}" dt="2021-10-04T21:44:38.611" v="10204" actId="26606"/>
          <ac:picMkLst>
            <pc:docMk/>
            <pc:sldMk cId="82861810" sldId="371"/>
            <ac:picMk id="5" creationId="{A274C327-1D07-430C-8111-EC32985D42B6}"/>
          </ac:picMkLst>
        </pc:picChg>
        <pc:cxnChg chg="add">
          <ac:chgData name="vasilis vasilis" userId="8e94a5239bcf0b8d" providerId="LiveId" clId="{C2328108-4E55-4DE9-87A1-6E269060E1BB}" dt="2021-10-04T21:44:38.611" v="10204" actId="26606"/>
          <ac:cxnSpMkLst>
            <pc:docMk/>
            <pc:sldMk cId="82861810" sldId="371"/>
            <ac:cxnSpMk id="10" creationId="{D2E961F1-4A28-4A5F-BBD4-6E400E5E6C75}"/>
          </ac:cxnSpMkLst>
        </pc:cxnChg>
        <pc:cxnChg chg="add">
          <ac:chgData name="vasilis vasilis" userId="8e94a5239bcf0b8d" providerId="LiveId" clId="{C2328108-4E55-4DE9-87A1-6E269060E1BB}" dt="2021-10-04T21:44:38.611" v="10204" actId="26606"/>
          <ac:cxnSpMkLst>
            <pc:docMk/>
            <pc:sldMk cId="82861810" sldId="371"/>
            <ac:cxnSpMk id="14" creationId="{A82415D3-DDE5-4D63-8CB3-23A5EC581B27}"/>
          </ac:cxnSpMkLst>
        </pc:cxnChg>
        <pc:cxnChg chg="add">
          <ac:chgData name="vasilis vasilis" userId="8e94a5239bcf0b8d" providerId="LiveId" clId="{C2328108-4E55-4DE9-87A1-6E269060E1BB}" dt="2021-10-04T21:44:38.611" v="10204" actId="26606"/>
          <ac:cxnSpMkLst>
            <pc:docMk/>
            <pc:sldMk cId="82861810" sldId="371"/>
            <ac:cxnSpMk id="16" creationId="{AD7193FB-6AE6-4B3B-8F89-56B55DD63B4D}"/>
          </ac:cxnSpMkLst>
        </pc:cxnChg>
      </pc:sldChg>
      <pc:sldChg chg="addSp delSp modSp new mod setBg">
        <pc:chgData name="vasilis vasilis" userId="8e94a5239bcf0b8d" providerId="LiveId" clId="{C2328108-4E55-4DE9-87A1-6E269060E1BB}" dt="2021-10-04T21:45:17.667" v="10275" actId="26606"/>
        <pc:sldMkLst>
          <pc:docMk/>
          <pc:sldMk cId="971351230" sldId="372"/>
        </pc:sldMkLst>
        <pc:spChg chg="mod">
          <ac:chgData name="vasilis vasilis" userId="8e94a5239bcf0b8d" providerId="LiveId" clId="{C2328108-4E55-4DE9-87A1-6E269060E1BB}" dt="2021-10-04T21:45:17.667" v="10275" actId="26606"/>
          <ac:spMkLst>
            <pc:docMk/>
            <pc:sldMk cId="971351230" sldId="372"/>
            <ac:spMk id="2" creationId="{816711EA-4E5D-4D0F-BB0C-93903F1D9E5A}"/>
          </ac:spMkLst>
        </pc:spChg>
        <pc:spChg chg="del">
          <ac:chgData name="vasilis vasilis" userId="8e94a5239bcf0b8d" providerId="LiveId" clId="{C2328108-4E55-4DE9-87A1-6E269060E1BB}" dt="2021-10-04T21:44:56.733" v="10206" actId="931"/>
          <ac:spMkLst>
            <pc:docMk/>
            <pc:sldMk cId="971351230" sldId="372"/>
            <ac:spMk id="3" creationId="{5A3ACEAB-560B-4489-A038-6C0A639847CC}"/>
          </ac:spMkLst>
        </pc:spChg>
        <pc:spChg chg="add">
          <ac:chgData name="vasilis vasilis" userId="8e94a5239bcf0b8d" providerId="LiveId" clId="{C2328108-4E55-4DE9-87A1-6E269060E1BB}" dt="2021-10-04T21:45:17.667" v="10275" actId="26606"/>
          <ac:spMkLst>
            <pc:docMk/>
            <pc:sldMk cId="971351230" sldId="372"/>
            <ac:spMk id="12" creationId="{7F57BEA8-497D-4AA8-8A18-BDCD696B25FE}"/>
          </ac:spMkLst>
        </pc:spChg>
        <pc:picChg chg="add mod">
          <ac:chgData name="vasilis vasilis" userId="8e94a5239bcf0b8d" providerId="LiveId" clId="{C2328108-4E55-4DE9-87A1-6E269060E1BB}" dt="2021-10-04T21:45:17.667" v="10275" actId="26606"/>
          <ac:picMkLst>
            <pc:docMk/>
            <pc:sldMk cId="971351230" sldId="372"/>
            <ac:picMk id="5" creationId="{D9D0210F-9C21-4B30-89AA-5455489F6ED2}"/>
          </ac:picMkLst>
        </pc:picChg>
        <pc:cxnChg chg="add">
          <ac:chgData name="vasilis vasilis" userId="8e94a5239bcf0b8d" providerId="LiveId" clId="{C2328108-4E55-4DE9-87A1-6E269060E1BB}" dt="2021-10-04T21:45:17.667" v="10275" actId="26606"/>
          <ac:cxnSpMkLst>
            <pc:docMk/>
            <pc:sldMk cId="971351230" sldId="372"/>
            <ac:cxnSpMk id="10" creationId="{D2E961F1-4A28-4A5F-BBD4-6E400E5E6C75}"/>
          </ac:cxnSpMkLst>
        </pc:cxnChg>
        <pc:cxnChg chg="add">
          <ac:chgData name="vasilis vasilis" userId="8e94a5239bcf0b8d" providerId="LiveId" clId="{C2328108-4E55-4DE9-87A1-6E269060E1BB}" dt="2021-10-04T21:45:17.667" v="10275" actId="26606"/>
          <ac:cxnSpMkLst>
            <pc:docMk/>
            <pc:sldMk cId="971351230" sldId="372"/>
            <ac:cxnSpMk id="14" creationId="{A82415D3-DDE5-4D63-8CB3-23A5EC581B27}"/>
          </ac:cxnSpMkLst>
        </pc:cxnChg>
        <pc:cxnChg chg="add">
          <ac:chgData name="vasilis vasilis" userId="8e94a5239bcf0b8d" providerId="LiveId" clId="{C2328108-4E55-4DE9-87A1-6E269060E1BB}" dt="2021-10-04T21:45:17.667" v="10275" actId="26606"/>
          <ac:cxnSpMkLst>
            <pc:docMk/>
            <pc:sldMk cId="971351230" sldId="372"/>
            <ac:cxnSpMk id="16" creationId="{AD7193FB-6AE6-4B3B-8F89-56B55DD63B4D}"/>
          </ac:cxnSpMkLst>
        </pc:cxnChg>
      </pc:sldChg>
      <pc:sldChg chg="addSp delSp modSp new mod setBg">
        <pc:chgData name="vasilis vasilis" userId="8e94a5239bcf0b8d" providerId="LiveId" clId="{C2328108-4E55-4DE9-87A1-6E269060E1BB}" dt="2021-10-04T21:46:18.035" v="10385" actId="14100"/>
        <pc:sldMkLst>
          <pc:docMk/>
          <pc:sldMk cId="2875260726" sldId="373"/>
        </pc:sldMkLst>
        <pc:spChg chg="mod">
          <ac:chgData name="vasilis vasilis" userId="8e94a5239bcf0b8d" providerId="LiveId" clId="{C2328108-4E55-4DE9-87A1-6E269060E1BB}" dt="2021-10-04T21:46:04.372" v="10383" actId="26606"/>
          <ac:spMkLst>
            <pc:docMk/>
            <pc:sldMk cId="2875260726" sldId="373"/>
            <ac:spMk id="2" creationId="{89E4F797-2AE6-4394-9A8E-ECE68615E34B}"/>
          </ac:spMkLst>
        </pc:spChg>
        <pc:spChg chg="del">
          <ac:chgData name="vasilis vasilis" userId="8e94a5239bcf0b8d" providerId="LiveId" clId="{C2328108-4E55-4DE9-87A1-6E269060E1BB}" dt="2021-10-04T21:45:32.407" v="10277" actId="931"/>
          <ac:spMkLst>
            <pc:docMk/>
            <pc:sldMk cId="2875260726" sldId="373"/>
            <ac:spMk id="3" creationId="{B1C5B698-150C-4DFB-9D50-093DB65BE455}"/>
          </ac:spMkLst>
        </pc:spChg>
        <pc:spChg chg="add">
          <ac:chgData name="vasilis vasilis" userId="8e94a5239bcf0b8d" providerId="LiveId" clId="{C2328108-4E55-4DE9-87A1-6E269060E1BB}" dt="2021-10-04T21:46:04.372" v="10383" actId="26606"/>
          <ac:spMkLst>
            <pc:docMk/>
            <pc:sldMk cId="2875260726" sldId="373"/>
            <ac:spMk id="12" creationId="{7F57BEA8-497D-4AA8-8A18-BDCD696B25FE}"/>
          </ac:spMkLst>
        </pc:spChg>
        <pc:picChg chg="add mod">
          <ac:chgData name="vasilis vasilis" userId="8e94a5239bcf0b8d" providerId="LiveId" clId="{C2328108-4E55-4DE9-87A1-6E269060E1BB}" dt="2021-10-04T21:46:18.035" v="10385" actId="14100"/>
          <ac:picMkLst>
            <pc:docMk/>
            <pc:sldMk cId="2875260726" sldId="373"/>
            <ac:picMk id="5" creationId="{9A55B201-BD85-4491-AEB9-4B3975FCA4F1}"/>
          </ac:picMkLst>
        </pc:picChg>
        <pc:cxnChg chg="add">
          <ac:chgData name="vasilis vasilis" userId="8e94a5239bcf0b8d" providerId="LiveId" clId="{C2328108-4E55-4DE9-87A1-6E269060E1BB}" dt="2021-10-04T21:46:04.372" v="10383" actId="26606"/>
          <ac:cxnSpMkLst>
            <pc:docMk/>
            <pc:sldMk cId="2875260726" sldId="373"/>
            <ac:cxnSpMk id="10" creationId="{D2E961F1-4A28-4A5F-BBD4-6E400E5E6C75}"/>
          </ac:cxnSpMkLst>
        </pc:cxnChg>
        <pc:cxnChg chg="add">
          <ac:chgData name="vasilis vasilis" userId="8e94a5239bcf0b8d" providerId="LiveId" clId="{C2328108-4E55-4DE9-87A1-6E269060E1BB}" dt="2021-10-04T21:46:04.372" v="10383" actId="26606"/>
          <ac:cxnSpMkLst>
            <pc:docMk/>
            <pc:sldMk cId="2875260726" sldId="373"/>
            <ac:cxnSpMk id="14" creationId="{A82415D3-DDE5-4D63-8CB3-23A5EC581B27}"/>
          </ac:cxnSpMkLst>
        </pc:cxnChg>
        <pc:cxnChg chg="add">
          <ac:chgData name="vasilis vasilis" userId="8e94a5239bcf0b8d" providerId="LiveId" clId="{C2328108-4E55-4DE9-87A1-6E269060E1BB}" dt="2021-10-04T21:46:04.372" v="10383" actId="26606"/>
          <ac:cxnSpMkLst>
            <pc:docMk/>
            <pc:sldMk cId="2875260726" sldId="373"/>
            <ac:cxnSpMk id="16" creationId="{AD7193FB-6AE6-4B3B-8F89-56B55DD63B4D}"/>
          </ac:cxnSpMkLst>
        </pc:cxnChg>
      </pc:sldChg>
      <pc:sldChg chg="addSp delSp modSp new mod setBg">
        <pc:chgData name="vasilis vasilis" userId="8e94a5239bcf0b8d" providerId="LiveId" clId="{C2328108-4E55-4DE9-87A1-6E269060E1BB}" dt="2021-10-04T21:47:15.324" v="10526" actId="26606"/>
        <pc:sldMkLst>
          <pc:docMk/>
          <pc:sldMk cId="862397430" sldId="374"/>
        </pc:sldMkLst>
        <pc:spChg chg="mod">
          <ac:chgData name="vasilis vasilis" userId="8e94a5239bcf0b8d" providerId="LiveId" clId="{C2328108-4E55-4DE9-87A1-6E269060E1BB}" dt="2021-10-04T21:47:15.324" v="10526" actId="26606"/>
          <ac:spMkLst>
            <pc:docMk/>
            <pc:sldMk cId="862397430" sldId="374"/>
            <ac:spMk id="2" creationId="{61E79B49-55BD-40EB-9F24-8239E6F28F50}"/>
          </ac:spMkLst>
        </pc:spChg>
        <pc:spChg chg="del">
          <ac:chgData name="vasilis vasilis" userId="8e94a5239bcf0b8d" providerId="LiveId" clId="{C2328108-4E55-4DE9-87A1-6E269060E1BB}" dt="2021-10-04T21:46:31.533" v="10387" actId="931"/>
          <ac:spMkLst>
            <pc:docMk/>
            <pc:sldMk cId="862397430" sldId="374"/>
            <ac:spMk id="3" creationId="{092D3897-E0D3-4520-9A5F-47C28BEED003}"/>
          </ac:spMkLst>
        </pc:spChg>
        <pc:spChg chg="add">
          <ac:chgData name="vasilis vasilis" userId="8e94a5239bcf0b8d" providerId="LiveId" clId="{C2328108-4E55-4DE9-87A1-6E269060E1BB}" dt="2021-10-04T21:47:15.324" v="10526" actId="26606"/>
          <ac:spMkLst>
            <pc:docMk/>
            <pc:sldMk cId="862397430" sldId="374"/>
            <ac:spMk id="12" creationId="{7F57BEA8-497D-4AA8-8A18-BDCD696B25FE}"/>
          </ac:spMkLst>
        </pc:spChg>
        <pc:picChg chg="add mod">
          <ac:chgData name="vasilis vasilis" userId="8e94a5239bcf0b8d" providerId="LiveId" clId="{C2328108-4E55-4DE9-87A1-6E269060E1BB}" dt="2021-10-04T21:47:15.324" v="10526" actId="26606"/>
          <ac:picMkLst>
            <pc:docMk/>
            <pc:sldMk cId="862397430" sldId="374"/>
            <ac:picMk id="5" creationId="{CF3574B5-0C34-4170-84AB-749FB3CB132A}"/>
          </ac:picMkLst>
        </pc:picChg>
        <pc:cxnChg chg="add">
          <ac:chgData name="vasilis vasilis" userId="8e94a5239bcf0b8d" providerId="LiveId" clId="{C2328108-4E55-4DE9-87A1-6E269060E1BB}" dt="2021-10-04T21:47:15.324" v="10526" actId="26606"/>
          <ac:cxnSpMkLst>
            <pc:docMk/>
            <pc:sldMk cId="862397430" sldId="374"/>
            <ac:cxnSpMk id="10" creationId="{D2E961F1-4A28-4A5F-BBD4-6E400E5E6C75}"/>
          </ac:cxnSpMkLst>
        </pc:cxnChg>
        <pc:cxnChg chg="add">
          <ac:chgData name="vasilis vasilis" userId="8e94a5239bcf0b8d" providerId="LiveId" clId="{C2328108-4E55-4DE9-87A1-6E269060E1BB}" dt="2021-10-04T21:47:15.324" v="10526" actId="26606"/>
          <ac:cxnSpMkLst>
            <pc:docMk/>
            <pc:sldMk cId="862397430" sldId="374"/>
            <ac:cxnSpMk id="14" creationId="{A82415D3-DDE5-4D63-8CB3-23A5EC581B27}"/>
          </ac:cxnSpMkLst>
        </pc:cxnChg>
        <pc:cxnChg chg="add">
          <ac:chgData name="vasilis vasilis" userId="8e94a5239bcf0b8d" providerId="LiveId" clId="{C2328108-4E55-4DE9-87A1-6E269060E1BB}" dt="2021-10-04T21:47:15.324" v="10526" actId="26606"/>
          <ac:cxnSpMkLst>
            <pc:docMk/>
            <pc:sldMk cId="862397430" sldId="374"/>
            <ac:cxnSpMk id="16" creationId="{AD7193FB-6AE6-4B3B-8F89-56B55DD63B4D}"/>
          </ac:cxnSpMkLst>
        </pc:cxnChg>
      </pc:sldChg>
      <pc:sldChg chg="addSp delSp modSp new mod setBg modAnim setClrOvrMap">
        <pc:chgData name="vasilis vasilis" userId="8e94a5239bcf0b8d" providerId="LiveId" clId="{C2328108-4E55-4DE9-87A1-6E269060E1BB}" dt="2021-10-04T21:49:46.377" v="10573" actId="26606"/>
        <pc:sldMkLst>
          <pc:docMk/>
          <pc:sldMk cId="704008748" sldId="375"/>
        </pc:sldMkLst>
        <pc:spChg chg="add mod">
          <ac:chgData name="vasilis vasilis" userId="8e94a5239bcf0b8d" providerId="LiveId" clId="{C2328108-4E55-4DE9-87A1-6E269060E1BB}" dt="2021-10-04T21:49:46.377" v="10573" actId="26606"/>
          <ac:spMkLst>
            <pc:docMk/>
            <pc:sldMk cId="704008748" sldId="375"/>
            <ac:spMk id="2" creationId="{C1D10119-24A6-45CD-A9C4-D09F424A9B89}"/>
          </ac:spMkLst>
        </pc:spChg>
        <pc:spChg chg="add del">
          <ac:chgData name="vasilis vasilis" userId="8e94a5239bcf0b8d" providerId="LiveId" clId="{C2328108-4E55-4DE9-87A1-6E269060E1BB}" dt="2021-10-04T21:49:46.377" v="10573" actId="26606"/>
          <ac:spMkLst>
            <pc:docMk/>
            <pc:sldMk cId="704008748" sldId="375"/>
            <ac:spMk id="8" creationId="{37C89E4B-3C9F-44B9-8B86-D9E3D112D8EC}"/>
          </ac:spMkLst>
        </pc:spChg>
        <pc:spChg chg="add">
          <ac:chgData name="vasilis vasilis" userId="8e94a5239bcf0b8d" providerId="LiveId" clId="{C2328108-4E55-4DE9-87A1-6E269060E1BB}" dt="2021-10-04T21:49:46.377" v="10573" actId="26606"/>
          <ac:spMkLst>
            <pc:docMk/>
            <pc:sldMk cId="704008748" sldId="375"/>
            <ac:spMk id="17" creationId="{F1611BA9-268A-49A6-84F8-FC91536686E4}"/>
          </ac:spMkLst>
        </pc:spChg>
        <pc:spChg chg="add">
          <ac:chgData name="vasilis vasilis" userId="8e94a5239bcf0b8d" providerId="LiveId" clId="{C2328108-4E55-4DE9-87A1-6E269060E1BB}" dt="2021-10-04T21:49:46.377" v="10573" actId="26606"/>
          <ac:spMkLst>
            <pc:docMk/>
            <pc:sldMk cId="704008748" sldId="375"/>
            <ac:spMk id="19" creationId="{E20EB187-900F-4AF5-813B-101456D9FD39}"/>
          </ac:spMkLst>
        </pc:spChg>
        <pc:spChg chg="add">
          <ac:chgData name="vasilis vasilis" userId="8e94a5239bcf0b8d" providerId="LiveId" clId="{C2328108-4E55-4DE9-87A1-6E269060E1BB}" dt="2021-10-04T21:49:46.377" v="10573" actId="26606"/>
          <ac:spMkLst>
            <pc:docMk/>
            <pc:sldMk cId="704008748" sldId="375"/>
            <ac:spMk id="21" creationId="{1825D5AF-D278-4D9A-A4F5-A1A1D3507636}"/>
          </ac:spMkLst>
        </pc:spChg>
        <pc:picChg chg="add mod">
          <ac:chgData name="vasilis vasilis" userId="8e94a5239bcf0b8d" providerId="LiveId" clId="{C2328108-4E55-4DE9-87A1-6E269060E1BB}" dt="2021-10-04T21:49:46.377" v="10573" actId="26606"/>
          <ac:picMkLst>
            <pc:docMk/>
            <pc:sldMk cId="704008748" sldId="375"/>
            <ac:picMk id="4" creationId="{34B76372-D148-47ED-8AA4-C38A2BFC1551}"/>
          </ac:picMkLst>
        </pc:picChg>
        <pc:cxnChg chg="add del">
          <ac:chgData name="vasilis vasilis" userId="8e94a5239bcf0b8d" providerId="LiveId" clId="{C2328108-4E55-4DE9-87A1-6E269060E1BB}" dt="2021-10-04T21:49:46.377" v="10573" actId="26606"/>
          <ac:cxnSpMkLst>
            <pc:docMk/>
            <pc:sldMk cId="704008748" sldId="375"/>
            <ac:cxnSpMk id="10" creationId="{AA2EAA10-076F-46BD-8F0F-B9A2FB77A85C}"/>
          </ac:cxnSpMkLst>
        </pc:cxnChg>
        <pc:cxnChg chg="add del">
          <ac:chgData name="vasilis vasilis" userId="8e94a5239bcf0b8d" providerId="LiveId" clId="{C2328108-4E55-4DE9-87A1-6E269060E1BB}" dt="2021-10-04T21:49:46.377" v="10573" actId="26606"/>
          <ac:cxnSpMkLst>
            <pc:docMk/>
            <pc:sldMk cId="704008748" sldId="375"/>
            <ac:cxnSpMk id="12" creationId="{D891E407-403B-4764-86C9-33A56D3BCAA3}"/>
          </ac:cxnSpMkLst>
        </pc:cxnChg>
      </pc:sldChg>
      <pc:sldChg chg="addSp delSp modSp new mod setBg setClrOvrMap">
        <pc:chgData name="vasilis vasilis" userId="8e94a5239bcf0b8d" providerId="LiveId" clId="{C2328108-4E55-4DE9-87A1-6E269060E1BB}" dt="2021-10-04T21:58:23.985" v="10772" actId="26606"/>
        <pc:sldMkLst>
          <pc:docMk/>
          <pc:sldMk cId="3089386494" sldId="376"/>
        </pc:sldMkLst>
        <pc:spChg chg="mod ord">
          <ac:chgData name="vasilis vasilis" userId="8e94a5239bcf0b8d" providerId="LiveId" clId="{C2328108-4E55-4DE9-87A1-6E269060E1BB}" dt="2021-10-04T21:58:23.983" v="10771" actId="26606"/>
          <ac:spMkLst>
            <pc:docMk/>
            <pc:sldMk cId="3089386494" sldId="376"/>
            <ac:spMk id="2" creationId="{FACB5DFB-3AE1-45F7-B437-4968DF039968}"/>
          </ac:spMkLst>
        </pc:spChg>
        <pc:spChg chg="del">
          <ac:chgData name="vasilis vasilis" userId="8e94a5239bcf0b8d" providerId="LiveId" clId="{C2328108-4E55-4DE9-87A1-6E269060E1BB}" dt="2021-10-04T21:56:17.184" v="10615" actId="931"/>
          <ac:spMkLst>
            <pc:docMk/>
            <pc:sldMk cId="3089386494" sldId="376"/>
            <ac:spMk id="3" creationId="{4196FFC6-E56F-4EB4-830F-4C02687122D7}"/>
          </ac:spMkLst>
        </pc:spChg>
        <pc:spChg chg="add mod">
          <ac:chgData name="vasilis vasilis" userId="8e94a5239bcf0b8d" providerId="LiveId" clId="{C2328108-4E55-4DE9-87A1-6E269060E1BB}" dt="2021-10-04T21:58:23.983" v="10771" actId="26606"/>
          <ac:spMkLst>
            <pc:docMk/>
            <pc:sldMk cId="3089386494" sldId="376"/>
            <ac:spMk id="9" creationId="{D63873A5-89BE-40A4-A6CC-7BC04DF72652}"/>
          </ac:spMkLst>
        </pc:spChg>
        <pc:spChg chg="add del">
          <ac:chgData name="vasilis vasilis" userId="8e94a5239bcf0b8d" providerId="LiveId" clId="{C2328108-4E55-4DE9-87A1-6E269060E1BB}" dt="2021-10-04T21:58:23.985" v="10772" actId="26606"/>
          <ac:spMkLst>
            <pc:docMk/>
            <pc:sldMk cId="3089386494" sldId="376"/>
            <ac:spMk id="12" creationId="{04812C46-200A-4DEB-A05E-3ED6C68C2387}"/>
          </ac:spMkLst>
        </pc:spChg>
        <pc:spChg chg="add del">
          <ac:chgData name="vasilis vasilis" userId="8e94a5239bcf0b8d" providerId="LiveId" clId="{C2328108-4E55-4DE9-87A1-6E269060E1BB}" dt="2021-10-04T21:58:23.985" v="10772" actId="26606"/>
          <ac:spMkLst>
            <pc:docMk/>
            <pc:sldMk cId="3089386494" sldId="376"/>
            <ac:spMk id="14" creationId="{D1EA859B-E555-4109-94F3-6700E046E008}"/>
          </ac:spMkLst>
        </pc:spChg>
        <pc:spChg chg="add del">
          <ac:chgData name="vasilis vasilis" userId="8e94a5239bcf0b8d" providerId="LiveId" clId="{C2328108-4E55-4DE9-87A1-6E269060E1BB}" dt="2021-10-04T21:58:18.887" v="10767" actId="26606"/>
          <ac:spMkLst>
            <pc:docMk/>
            <pc:sldMk cId="3089386494" sldId="376"/>
            <ac:spMk id="19" creationId="{9B76D444-2756-434F-AE61-96D69830C13E}"/>
          </ac:spMkLst>
        </pc:spChg>
        <pc:spChg chg="add del">
          <ac:chgData name="vasilis vasilis" userId="8e94a5239bcf0b8d" providerId="LiveId" clId="{C2328108-4E55-4DE9-87A1-6E269060E1BB}" dt="2021-10-04T21:58:18.887" v="10767" actId="26606"/>
          <ac:spMkLst>
            <pc:docMk/>
            <pc:sldMk cId="3089386494" sldId="376"/>
            <ac:spMk id="21" creationId="{A27B6159-7734-4564-9E0F-C4BC43C36E52}"/>
          </ac:spMkLst>
        </pc:spChg>
        <pc:spChg chg="add del">
          <ac:chgData name="vasilis vasilis" userId="8e94a5239bcf0b8d" providerId="LiveId" clId="{C2328108-4E55-4DE9-87A1-6E269060E1BB}" dt="2021-10-04T21:58:21.705" v="10769" actId="26606"/>
          <ac:spMkLst>
            <pc:docMk/>
            <pc:sldMk cId="3089386494" sldId="376"/>
            <ac:spMk id="25" creationId="{79BB35BC-D5C2-4C8B-A22A-A71E6191913B}"/>
          </ac:spMkLst>
        </pc:spChg>
        <pc:spChg chg="add del">
          <ac:chgData name="vasilis vasilis" userId="8e94a5239bcf0b8d" providerId="LiveId" clId="{C2328108-4E55-4DE9-87A1-6E269060E1BB}" dt="2021-10-04T21:58:23.983" v="10771" actId="26606"/>
          <ac:spMkLst>
            <pc:docMk/>
            <pc:sldMk cId="3089386494" sldId="376"/>
            <ac:spMk id="27" creationId="{CEB41C5C-0F34-4DDA-9D7C-5E717F35F60C}"/>
          </ac:spMkLst>
        </pc:spChg>
        <pc:spChg chg="add">
          <ac:chgData name="vasilis vasilis" userId="8e94a5239bcf0b8d" providerId="LiveId" clId="{C2328108-4E55-4DE9-87A1-6E269060E1BB}" dt="2021-10-04T21:58:23.985" v="10772" actId="26606"/>
          <ac:spMkLst>
            <pc:docMk/>
            <pc:sldMk cId="3089386494" sldId="376"/>
            <ac:spMk id="30" creationId="{04812C46-200A-4DEB-A05E-3ED6C68C2387}"/>
          </ac:spMkLst>
        </pc:spChg>
        <pc:spChg chg="add">
          <ac:chgData name="vasilis vasilis" userId="8e94a5239bcf0b8d" providerId="LiveId" clId="{C2328108-4E55-4DE9-87A1-6E269060E1BB}" dt="2021-10-04T21:58:23.985" v="10772" actId="26606"/>
          <ac:spMkLst>
            <pc:docMk/>
            <pc:sldMk cId="3089386494" sldId="376"/>
            <ac:spMk id="31" creationId="{D1EA859B-E555-4109-94F3-6700E046E008}"/>
          </ac:spMkLst>
        </pc:spChg>
        <pc:picChg chg="add mod ord">
          <ac:chgData name="vasilis vasilis" userId="8e94a5239bcf0b8d" providerId="LiveId" clId="{C2328108-4E55-4DE9-87A1-6E269060E1BB}" dt="2021-10-04T21:58:23.983" v="10771" actId="26606"/>
          <ac:picMkLst>
            <pc:docMk/>
            <pc:sldMk cId="3089386494" sldId="376"/>
            <ac:picMk id="5" creationId="{D0BEB4CB-9C6C-4600-A222-EE68598B2F46}"/>
          </ac:picMkLst>
        </pc:picChg>
        <pc:cxnChg chg="add del">
          <ac:chgData name="vasilis vasilis" userId="8e94a5239bcf0b8d" providerId="LiveId" clId="{C2328108-4E55-4DE9-87A1-6E269060E1BB}" dt="2021-10-04T21:58:18.887" v="10767" actId="26606"/>
          <ac:cxnSpMkLst>
            <pc:docMk/>
            <pc:sldMk cId="3089386494" sldId="376"/>
            <ac:cxnSpMk id="23" creationId="{E2FFB46B-05BC-4950-B18A-9593FDAE6ED7}"/>
          </ac:cxnSpMkLst>
        </pc:cxnChg>
        <pc:cxnChg chg="add del">
          <ac:chgData name="vasilis vasilis" userId="8e94a5239bcf0b8d" providerId="LiveId" clId="{C2328108-4E55-4DE9-87A1-6E269060E1BB}" dt="2021-10-04T21:58:23.983" v="10771" actId="26606"/>
          <ac:cxnSpMkLst>
            <pc:docMk/>
            <pc:sldMk cId="3089386494" sldId="376"/>
            <ac:cxnSpMk id="28" creationId="{57E1E5E6-F385-4E9C-B201-BA5BDE5CAD52}"/>
          </ac:cxnSpMkLst>
        </pc:cxnChg>
      </pc:sldChg>
      <pc:sldChg chg="new del">
        <pc:chgData name="vasilis vasilis" userId="8e94a5239bcf0b8d" providerId="LiveId" clId="{C2328108-4E55-4DE9-87A1-6E269060E1BB}" dt="2021-10-04T21:55:03.612" v="10575" actId="47"/>
        <pc:sldMkLst>
          <pc:docMk/>
          <pc:sldMk cId="3395555860" sldId="376"/>
        </pc:sldMkLst>
      </pc:sldChg>
      <pc:sldChg chg="addSp delSp modSp new mod setBg setClrOvrMap">
        <pc:chgData name="vasilis vasilis" userId="8e94a5239bcf0b8d" providerId="LiveId" clId="{C2328108-4E55-4DE9-87A1-6E269060E1BB}" dt="2021-10-04T22:03:57.380" v="10999" actId="20577"/>
        <pc:sldMkLst>
          <pc:docMk/>
          <pc:sldMk cId="995912536" sldId="377"/>
        </pc:sldMkLst>
        <pc:spChg chg="mod ord">
          <ac:chgData name="vasilis vasilis" userId="8e94a5239bcf0b8d" providerId="LiveId" clId="{C2328108-4E55-4DE9-87A1-6E269060E1BB}" dt="2021-10-04T22:02:21.305" v="10791" actId="26606"/>
          <ac:spMkLst>
            <pc:docMk/>
            <pc:sldMk cId="995912536" sldId="377"/>
            <ac:spMk id="2" creationId="{51EA6529-2B67-414B-B894-BBED9B5B8376}"/>
          </ac:spMkLst>
        </pc:spChg>
        <pc:spChg chg="del">
          <ac:chgData name="vasilis vasilis" userId="8e94a5239bcf0b8d" providerId="LiveId" clId="{C2328108-4E55-4DE9-87A1-6E269060E1BB}" dt="2021-10-04T22:01:55.737" v="10776" actId="931"/>
          <ac:spMkLst>
            <pc:docMk/>
            <pc:sldMk cId="995912536" sldId="377"/>
            <ac:spMk id="3" creationId="{34B770B6-369D-4960-906E-820D1775CF23}"/>
          </ac:spMkLst>
        </pc:spChg>
        <pc:spChg chg="add del">
          <ac:chgData name="vasilis vasilis" userId="8e94a5239bcf0b8d" providerId="LiveId" clId="{C2328108-4E55-4DE9-87A1-6E269060E1BB}" dt="2021-10-04T22:02:07.447" v="10784" actId="26606"/>
          <ac:spMkLst>
            <pc:docMk/>
            <pc:sldMk cId="995912536" sldId="377"/>
            <ac:spMk id="13" creationId="{C0A9BFAF-71EC-47E8-8E94-C6F5B8D330D1}"/>
          </ac:spMkLst>
        </pc:spChg>
        <pc:spChg chg="add del">
          <ac:chgData name="vasilis vasilis" userId="8e94a5239bcf0b8d" providerId="LiveId" clId="{C2328108-4E55-4DE9-87A1-6E269060E1BB}" dt="2021-10-04T22:02:07.447" v="10784" actId="26606"/>
          <ac:spMkLst>
            <pc:docMk/>
            <pc:sldMk cId="995912536" sldId="377"/>
            <ac:spMk id="16" creationId="{2EEE8F11-3582-44B7-9869-F2D26D7DD9D4}"/>
          </ac:spMkLst>
        </pc:spChg>
        <pc:spChg chg="add del">
          <ac:chgData name="vasilis vasilis" userId="8e94a5239bcf0b8d" providerId="LiveId" clId="{C2328108-4E55-4DE9-87A1-6E269060E1BB}" dt="2021-10-04T22:02:16.624" v="10788" actId="26606"/>
          <ac:spMkLst>
            <pc:docMk/>
            <pc:sldMk cId="995912536" sldId="377"/>
            <ac:spMk id="17" creationId="{73DE2CFE-42F2-48F0-8706-5264E012B10C}"/>
          </ac:spMkLst>
        </pc:spChg>
        <pc:spChg chg="add del">
          <ac:chgData name="vasilis vasilis" userId="8e94a5239bcf0b8d" providerId="LiveId" clId="{C2328108-4E55-4DE9-87A1-6E269060E1BB}" dt="2021-10-04T22:02:07.447" v="10784" actId="26606"/>
          <ac:spMkLst>
            <pc:docMk/>
            <pc:sldMk cId="995912536" sldId="377"/>
            <ac:spMk id="18" creationId="{2141F1CC-6A53-4BCF-9127-AABB52E2497E}"/>
          </ac:spMkLst>
        </pc:spChg>
        <pc:spChg chg="add del">
          <ac:chgData name="vasilis vasilis" userId="8e94a5239bcf0b8d" providerId="LiveId" clId="{C2328108-4E55-4DE9-87A1-6E269060E1BB}" dt="2021-10-04T22:02:21.297" v="10790" actId="26606"/>
          <ac:spMkLst>
            <pc:docMk/>
            <pc:sldMk cId="995912536" sldId="377"/>
            <ac:spMk id="19" creationId="{4281BC32-FF58-4898-A6B5-7B3D059BCEB0}"/>
          </ac:spMkLst>
        </pc:spChg>
        <pc:spChg chg="add del">
          <ac:chgData name="vasilis vasilis" userId="8e94a5239bcf0b8d" providerId="LiveId" clId="{C2328108-4E55-4DE9-87A1-6E269060E1BB}" dt="2021-10-04T22:02:07.447" v="10784" actId="26606"/>
          <ac:spMkLst>
            <pc:docMk/>
            <pc:sldMk cId="995912536" sldId="377"/>
            <ac:spMk id="20" creationId="{561B2B49-7142-4CA8-A929-4671548E6A5A}"/>
          </ac:spMkLst>
        </pc:spChg>
        <pc:spChg chg="add del">
          <ac:chgData name="vasilis vasilis" userId="8e94a5239bcf0b8d" providerId="LiveId" clId="{C2328108-4E55-4DE9-87A1-6E269060E1BB}" dt="2021-10-04T22:02:21.297" v="10790" actId="26606"/>
          <ac:spMkLst>
            <pc:docMk/>
            <pc:sldMk cId="995912536" sldId="377"/>
            <ac:spMk id="21" creationId="{0D614406-135F-4875-9C87-53822CB19ABB}"/>
          </ac:spMkLst>
        </pc:spChg>
        <pc:spChg chg="add del">
          <ac:chgData name="vasilis vasilis" userId="8e94a5239bcf0b8d" providerId="LiveId" clId="{C2328108-4E55-4DE9-87A1-6E269060E1BB}" dt="2021-10-04T22:02:21.297" v="10790" actId="26606"/>
          <ac:spMkLst>
            <pc:docMk/>
            <pc:sldMk cId="995912536" sldId="377"/>
            <ac:spMk id="22" creationId="{A47020BD-3785-4628-8C5E-A4011B43EF88}"/>
          </ac:spMkLst>
        </pc:spChg>
        <pc:spChg chg="add">
          <ac:chgData name="vasilis vasilis" userId="8e94a5239bcf0b8d" providerId="LiveId" clId="{C2328108-4E55-4DE9-87A1-6E269060E1BB}" dt="2021-10-04T22:02:21.305" v="10791" actId="26606"/>
          <ac:spMkLst>
            <pc:docMk/>
            <pc:sldMk cId="995912536" sldId="377"/>
            <ac:spMk id="24" creationId="{47251444-A29D-44A8-9E2E-263F0C215B1F}"/>
          </ac:spMkLst>
        </pc:spChg>
        <pc:spChg chg="add">
          <ac:chgData name="vasilis vasilis" userId="8e94a5239bcf0b8d" providerId="LiveId" clId="{C2328108-4E55-4DE9-87A1-6E269060E1BB}" dt="2021-10-04T22:02:21.305" v="10791" actId="26606"/>
          <ac:spMkLst>
            <pc:docMk/>
            <pc:sldMk cId="995912536" sldId="377"/>
            <ac:spMk id="25" creationId="{50D1C5B3-B60D-4696-AE60-100D5EC8AB5D}"/>
          </ac:spMkLst>
        </pc:spChg>
        <pc:spChg chg="add">
          <ac:chgData name="vasilis vasilis" userId="8e94a5239bcf0b8d" providerId="LiveId" clId="{C2328108-4E55-4DE9-87A1-6E269060E1BB}" dt="2021-10-04T22:02:21.305" v="10791" actId="26606"/>
          <ac:spMkLst>
            <pc:docMk/>
            <pc:sldMk cId="995912536" sldId="377"/>
            <ac:spMk id="26" creationId="{6C45AC87-1D03-4452-BBE4-712E10796A83}"/>
          </ac:spMkLst>
        </pc:spChg>
        <pc:spChg chg="add">
          <ac:chgData name="vasilis vasilis" userId="8e94a5239bcf0b8d" providerId="LiveId" clId="{C2328108-4E55-4DE9-87A1-6E269060E1BB}" dt="2021-10-04T22:02:21.305" v="10791" actId="26606"/>
          <ac:spMkLst>
            <pc:docMk/>
            <pc:sldMk cId="995912536" sldId="377"/>
            <ac:spMk id="27" creationId="{D3A66E38-056D-4A0A-BF1D-682AB0529888}"/>
          </ac:spMkLst>
        </pc:spChg>
        <pc:spChg chg="add">
          <ac:chgData name="vasilis vasilis" userId="8e94a5239bcf0b8d" providerId="LiveId" clId="{C2328108-4E55-4DE9-87A1-6E269060E1BB}" dt="2021-10-04T22:02:21.305" v="10791" actId="26606"/>
          <ac:spMkLst>
            <pc:docMk/>
            <pc:sldMk cId="995912536" sldId="377"/>
            <ac:spMk id="28" creationId="{E7D0A197-F7EC-4629-86FB-48D5D3B829AB}"/>
          </ac:spMkLst>
        </pc:spChg>
        <pc:spChg chg="add mod">
          <ac:chgData name="vasilis vasilis" userId="8e94a5239bcf0b8d" providerId="LiveId" clId="{C2328108-4E55-4DE9-87A1-6E269060E1BB}" dt="2021-10-04T22:03:57.380" v="10999" actId="20577"/>
          <ac:spMkLst>
            <pc:docMk/>
            <pc:sldMk cId="995912536" sldId="377"/>
            <ac:spMk id="29" creationId="{718839B8-1565-41B1-BA4C-492D9919964D}"/>
          </ac:spMkLst>
        </pc:spChg>
        <pc:picChg chg="add mod ord">
          <ac:chgData name="vasilis vasilis" userId="8e94a5239bcf0b8d" providerId="LiveId" clId="{C2328108-4E55-4DE9-87A1-6E269060E1BB}" dt="2021-10-04T22:02:21.305" v="10791" actId="26606"/>
          <ac:picMkLst>
            <pc:docMk/>
            <pc:sldMk cId="995912536" sldId="377"/>
            <ac:picMk id="5" creationId="{B6AE6995-4685-414D-B10C-D522EC4D8971}"/>
          </ac:picMkLst>
        </pc:picChg>
        <pc:picChg chg="add mod">
          <ac:chgData name="vasilis vasilis" userId="8e94a5239bcf0b8d" providerId="LiveId" clId="{C2328108-4E55-4DE9-87A1-6E269060E1BB}" dt="2021-10-04T22:02:21.305" v="10791" actId="26606"/>
          <ac:picMkLst>
            <pc:docMk/>
            <pc:sldMk cId="995912536" sldId="377"/>
            <ac:picMk id="7" creationId="{30FA2CBB-F48B-4E20-BDCA-D5EC82FD8030}"/>
          </ac:picMkLst>
        </pc:picChg>
        <pc:picChg chg="add mod ord">
          <ac:chgData name="vasilis vasilis" userId="8e94a5239bcf0b8d" providerId="LiveId" clId="{C2328108-4E55-4DE9-87A1-6E269060E1BB}" dt="2021-10-04T22:02:21.305" v="10791" actId="26606"/>
          <ac:picMkLst>
            <pc:docMk/>
            <pc:sldMk cId="995912536" sldId="377"/>
            <ac:picMk id="9" creationId="{5FF06B13-B5F6-46B3-8BFA-23E65539A915}"/>
          </ac:picMkLst>
        </pc:picChg>
        <pc:cxnChg chg="add del">
          <ac:chgData name="vasilis vasilis" userId="8e94a5239bcf0b8d" providerId="LiveId" clId="{C2328108-4E55-4DE9-87A1-6E269060E1BB}" dt="2021-10-04T22:02:09.063" v="10786" actId="26606"/>
          <ac:cxnSpMkLst>
            <pc:docMk/>
            <pc:sldMk cId="995912536" sldId="377"/>
            <ac:cxnSpMk id="14" creationId="{60188E89-AF78-40F6-B787-E9BD9C625686}"/>
          </ac:cxnSpMkLst>
        </pc:cxnChg>
      </pc:sldChg>
      <pc:sldChg chg="addSp delSp modSp new mod setBg setClrOvrMap">
        <pc:chgData name="vasilis vasilis" userId="8e94a5239bcf0b8d" providerId="LiveId" clId="{C2328108-4E55-4DE9-87A1-6E269060E1BB}" dt="2021-10-04T22:12:38.323" v="11269" actId="14100"/>
        <pc:sldMkLst>
          <pc:docMk/>
          <pc:sldMk cId="3464578325" sldId="378"/>
        </pc:sldMkLst>
        <pc:spChg chg="mod ord">
          <ac:chgData name="vasilis vasilis" userId="8e94a5239bcf0b8d" providerId="LiveId" clId="{C2328108-4E55-4DE9-87A1-6E269060E1BB}" dt="2021-10-04T22:08:39.648" v="11013" actId="26606"/>
          <ac:spMkLst>
            <pc:docMk/>
            <pc:sldMk cId="3464578325" sldId="378"/>
            <ac:spMk id="2" creationId="{E0D125C1-496C-4E06-9972-E1254ECFA8A8}"/>
          </ac:spMkLst>
        </pc:spChg>
        <pc:spChg chg="del">
          <ac:chgData name="vasilis vasilis" userId="8e94a5239bcf0b8d" providerId="LiveId" clId="{C2328108-4E55-4DE9-87A1-6E269060E1BB}" dt="2021-10-04T22:08:28.688" v="11002" actId="931"/>
          <ac:spMkLst>
            <pc:docMk/>
            <pc:sldMk cId="3464578325" sldId="378"/>
            <ac:spMk id="3" creationId="{A8D722E9-B730-455A-863B-9AB47C8C899F}"/>
          </ac:spMkLst>
        </pc:spChg>
        <pc:spChg chg="add del">
          <ac:chgData name="vasilis vasilis" userId="8e94a5239bcf0b8d" providerId="LiveId" clId="{C2328108-4E55-4DE9-87A1-6E269060E1BB}" dt="2021-10-04T22:08:39.640" v="11012" actId="26606"/>
          <ac:spMkLst>
            <pc:docMk/>
            <pc:sldMk cId="3464578325" sldId="378"/>
            <ac:spMk id="13" creationId="{A4C52213-D040-4696-8151-F8436C159586}"/>
          </ac:spMkLst>
        </pc:spChg>
        <pc:spChg chg="add del">
          <ac:chgData name="vasilis vasilis" userId="8e94a5239bcf0b8d" providerId="LiveId" clId="{C2328108-4E55-4DE9-87A1-6E269060E1BB}" dt="2021-10-04T22:08:37.599" v="11010" actId="26606"/>
          <ac:spMkLst>
            <pc:docMk/>
            <pc:sldMk cId="3464578325" sldId="378"/>
            <ac:spMk id="14" creationId="{A4AC5506-6312-4701-8D3C-40187889A947}"/>
          </ac:spMkLst>
        </pc:spChg>
        <pc:spChg chg="add del">
          <ac:chgData name="vasilis vasilis" userId="8e94a5239bcf0b8d" providerId="LiveId" clId="{C2328108-4E55-4DE9-87A1-6E269060E1BB}" dt="2021-10-04T22:08:39.640" v="11012" actId="26606"/>
          <ac:spMkLst>
            <pc:docMk/>
            <pc:sldMk cId="3464578325" sldId="378"/>
            <ac:spMk id="16" creationId="{C99A8FB7-A79B-4BC9-9D56-B79587F6AA3E}"/>
          </ac:spMkLst>
        </pc:spChg>
        <pc:spChg chg="add del">
          <ac:chgData name="vasilis vasilis" userId="8e94a5239bcf0b8d" providerId="LiveId" clId="{C2328108-4E55-4DE9-87A1-6E269060E1BB}" dt="2021-10-04T22:08:39.640" v="11012" actId="26606"/>
          <ac:spMkLst>
            <pc:docMk/>
            <pc:sldMk cId="3464578325" sldId="378"/>
            <ac:spMk id="18" creationId="{B23893E2-3349-46D7-A7AA-B9E447957FB1}"/>
          </ac:spMkLst>
        </pc:spChg>
        <pc:spChg chg="add del">
          <ac:chgData name="vasilis vasilis" userId="8e94a5239bcf0b8d" providerId="LiveId" clId="{C2328108-4E55-4DE9-87A1-6E269060E1BB}" dt="2021-10-04T22:08:39.640" v="11012" actId="26606"/>
          <ac:spMkLst>
            <pc:docMk/>
            <pc:sldMk cId="3464578325" sldId="378"/>
            <ac:spMk id="20" creationId="{2B7592FE-10D1-4664-B623-353F47C8DF7F}"/>
          </ac:spMkLst>
        </pc:spChg>
        <pc:spChg chg="add">
          <ac:chgData name="vasilis vasilis" userId="8e94a5239bcf0b8d" providerId="LiveId" clId="{C2328108-4E55-4DE9-87A1-6E269060E1BB}" dt="2021-10-04T22:08:39.648" v="11013" actId="26606"/>
          <ac:spMkLst>
            <pc:docMk/>
            <pc:sldMk cId="3464578325" sldId="378"/>
            <ac:spMk id="22" creationId="{E7D0A197-F7EC-4629-86FB-48D5D3B829AB}"/>
          </ac:spMkLst>
        </pc:spChg>
        <pc:spChg chg="add">
          <ac:chgData name="vasilis vasilis" userId="8e94a5239bcf0b8d" providerId="LiveId" clId="{C2328108-4E55-4DE9-87A1-6E269060E1BB}" dt="2021-10-04T22:08:39.648" v="11013" actId="26606"/>
          <ac:spMkLst>
            <pc:docMk/>
            <pc:sldMk cId="3464578325" sldId="378"/>
            <ac:spMk id="23" creationId="{50D1C5B3-B60D-4696-AE60-100D5EC8AB5D}"/>
          </ac:spMkLst>
        </pc:spChg>
        <pc:spChg chg="add">
          <ac:chgData name="vasilis vasilis" userId="8e94a5239bcf0b8d" providerId="LiveId" clId="{C2328108-4E55-4DE9-87A1-6E269060E1BB}" dt="2021-10-04T22:08:39.648" v="11013" actId="26606"/>
          <ac:spMkLst>
            <pc:docMk/>
            <pc:sldMk cId="3464578325" sldId="378"/>
            <ac:spMk id="24" creationId="{47251444-A29D-44A8-9E2E-263F0C215B1F}"/>
          </ac:spMkLst>
        </pc:spChg>
        <pc:spChg chg="add">
          <ac:chgData name="vasilis vasilis" userId="8e94a5239bcf0b8d" providerId="LiveId" clId="{C2328108-4E55-4DE9-87A1-6E269060E1BB}" dt="2021-10-04T22:08:39.648" v="11013" actId="26606"/>
          <ac:spMkLst>
            <pc:docMk/>
            <pc:sldMk cId="3464578325" sldId="378"/>
            <ac:spMk id="25" creationId="{6C45AC87-1D03-4452-BBE4-712E10796A83}"/>
          </ac:spMkLst>
        </pc:spChg>
        <pc:spChg chg="add">
          <ac:chgData name="vasilis vasilis" userId="8e94a5239bcf0b8d" providerId="LiveId" clId="{C2328108-4E55-4DE9-87A1-6E269060E1BB}" dt="2021-10-04T22:08:39.648" v="11013" actId="26606"/>
          <ac:spMkLst>
            <pc:docMk/>
            <pc:sldMk cId="3464578325" sldId="378"/>
            <ac:spMk id="26" creationId="{D3A66E38-056D-4A0A-BF1D-682AB0529888}"/>
          </ac:spMkLst>
        </pc:spChg>
        <pc:spChg chg="add mod">
          <ac:chgData name="vasilis vasilis" userId="8e94a5239bcf0b8d" providerId="LiveId" clId="{C2328108-4E55-4DE9-87A1-6E269060E1BB}" dt="2021-10-04T22:12:38.323" v="11269" actId="14100"/>
          <ac:spMkLst>
            <pc:docMk/>
            <pc:sldMk cId="3464578325" sldId="378"/>
            <ac:spMk id="27" creationId="{291C2242-75D5-445D-899E-3DE78DEA6C4D}"/>
          </ac:spMkLst>
        </pc:spChg>
        <pc:picChg chg="add mod ord">
          <ac:chgData name="vasilis vasilis" userId="8e94a5239bcf0b8d" providerId="LiveId" clId="{C2328108-4E55-4DE9-87A1-6E269060E1BB}" dt="2021-10-04T22:09:13.235" v="11026" actId="14100"/>
          <ac:picMkLst>
            <pc:docMk/>
            <pc:sldMk cId="3464578325" sldId="378"/>
            <ac:picMk id="5" creationId="{05E70B62-CB3E-4123-8D43-29313B053DF8}"/>
          </ac:picMkLst>
        </pc:picChg>
        <pc:picChg chg="add mod ord">
          <ac:chgData name="vasilis vasilis" userId="8e94a5239bcf0b8d" providerId="LiveId" clId="{C2328108-4E55-4DE9-87A1-6E269060E1BB}" dt="2021-10-04T22:09:08.923" v="11024" actId="14100"/>
          <ac:picMkLst>
            <pc:docMk/>
            <pc:sldMk cId="3464578325" sldId="378"/>
            <ac:picMk id="7" creationId="{E2A1A156-D069-4E55-8EAC-F3EA1448B807}"/>
          </ac:picMkLst>
        </pc:picChg>
        <pc:picChg chg="add mod">
          <ac:chgData name="vasilis vasilis" userId="8e94a5239bcf0b8d" providerId="LiveId" clId="{C2328108-4E55-4DE9-87A1-6E269060E1BB}" dt="2021-10-04T22:09:16.763" v="11027" actId="14100"/>
          <ac:picMkLst>
            <pc:docMk/>
            <pc:sldMk cId="3464578325" sldId="378"/>
            <ac:picMk id="9" creationId="{C71E3272-863A-497F-8CC1-040BE08FF667}"/>
          </ac:picMkLst>
        </pc:picChg>
      </pc:sldChg>
      <pc:sldChg chg="addSp delSp modSp new mod setBg">
        <pc:chgData name="vasilis vasilis" userId="8e94a5239bcf0b8d" providerId="LiveId" clId="{C2328108-4E55-4DE9-87A1-6E269060E1BB}" dt="2021-10-04T22:13:20.198" v="11308" actId="26606"/>
        <pc:sldMkLst>
          <pc:docMk/>
          <pc:sldMk cId="1382876277" sldId="379"/>
        </pc:sldMkLst>
        <pc:spChg chg="mod">
          <ac:chgData name="vasilis vasilis" userId="8e94a5239bcf0b8d" providerId="LiveId" clId="{C2328108-4E55-4DE9-87A1-6E269060E1BB}" dt="2021-10-04T22:13:20.198" v="11308" actId="26606"/>
          <ac:spMkLst>
            <pc:docMk/>
            <pc:sldMk cId="1382876277" sldId="379"/>
            <ac:spMk id="2" creationId="{D8990E28-74A9-4873-B390-5795C5E03327}"/>
          </ac:spMkLst>
        </pc:spChg>
        <pc:spChg chg="del">
          <ac:chgData name="vasilis vasilis" userId="8e94a5239bcf0b8d" providerId="LiveId" clId="{C2328108-4E55-4DE9-87A1-6E269060E1BB}" dt="2021-10-04T22:13:20.198" v="11308" actId="26606"/>
          <ac:spMkLst>
            <pc:docMk/>
            <pc:sldMk cId="1382876277" sldId="379"/>
            <ac:spMk id="3" creationId="{E89AC075-33AB-4B43-B1D7-DE8E3F8683A6}"/>
          </ac:spMkLst>
        </pc:spChg>
        <pc:spChg chg="add">
          <ac:chgData name="vasilis vasilis" userId="8e94a5239bcf0b8d" providerId="LiveId" clId="{C2328108-4E55-4DE9-87A1-6E269060E1BB}" dt="2021-10-04T22:13:20.198" v="11308" actId="26606"/>
          <ac:spMkLst>
            <pc:docMk/>
            <pc:sldMk cId="1382876277" sldId="379"/>
            <ac:spMk id="9" creationId="{37C89E4B-3C9F-44B9-8B86-D9E3D112D8EC}"/>
          </ac:spMkLst>
        </pc:spChg>
        <pc:picChg chg="add">
          <ac:chgData name="vasilis vasilis" userId="8e94a5239bcf0b8d" providerId="LiveId" clId="{C2328108-4E55-4DE9-87A1-6E269060E1BB}" dt="2021-10-04T22:13:20.198" v="11308" actId="26606"/>
          <ac:picMkLst>
            <pc:docMk/>
            <pc:sldMk cId="1382876277" sldId="379"/>
            <ac:picMk id="5" creationId="{C51F2906-A2BC-443B-A761-A4E8F9968A95}"/>
          </ac:picMkLst>
        </pc:picChg>
        <pc:cxnChg chg="add">
          <ac:chgData name="vasilis vasilis" userId="8e94a5239bcf0b8d" providerId="LiveId" clId="{C2328108-4E55-4DE9-87A1-6E269060E1BB}" dt="2021-10-04T22:13:20.198" v="11308" actId="26606"/>
          <ac:cxnSpMkLst>
            <pc:docMk/>
            <pc:sldMk cId="1382876277" sldId="379"/>
            <ac:cxnSpMk id="11" creationId="{AA2EAA10-076F-46BD-8F0F-B9A2FB77A85C}"/>
          </ac:cxnSpMkLst>
        </pc:cxnChg>
        <pc:cxnChg chg="add">
          <ac:chgData name="vasilis vasilis" userId="8e94a5239bcf0b8d" providerId="LiveId" clId="{C2328108-4E55-4DE9-87A1-6E269060E1BB}" dt="2021-10-04T22:13:20.198" v="11308" actId="26606"/>
          <ac:cxnSpMkLst>
            <pc:docMk/>
            <pc:sldMk cId="1382876277" sldId="379"/>
            <ac:cxnSpMk id="13" creationId="{D891E407-403B-4764-86C9-33A56D3BCAA3}"/>
          </ac:cxnSpMkLst>
        </pc:cxnChg>
      </pc:sldChg>
      <pc:sldChg chg="addSp delSp modSp new mod setBg setClrOvrMap">
        <pc:chgData name="vasilis vasilis" userId="8e94a5239bcf0b8d" providerId="LiveId" clId="{C2328108-4E55-4DE9-87A1-6E269060E1BB}" dt="2021-10-04T22:22:47.236" v="11828" actId="113"/>
        <pc:sldMkLst>
          <pc:docMk/>
          <pc:sldMk cId="1257150614" sldId="380"/>
        </pc:sldMkLst>
        <pc:spChg chg="mod ord">
          <ac:chgData name="vasilis vasilis" userId="8e94a5239bcf0b8d" providerId="LiveId" clId="{C2328108-4E55-4DE9-87A1-6E269060E1BB}" dt="2021-10-04T22:22:47.236" v="11828" actId="113"/>
          <ac:spMkLst>
            <pc:docMk/>
            <pc:sldMk cId="1257150614" sldId="380"/>
            <ac:spMk id="2" creationId="{283A34F5-64A8-48D1-BDB6-0FAEF0FDAEA3}"/>
          </ac:spMkLst>
        </pc:spChg>
        <pc:spChg chg="del">
          <ac:chgData name="vasilis vasilis" userId="8e94a5239bcf0b8d" providerId="LiveId" clId="{C2328108-4E55-4DE9-87A1-6E269060E1BB}" dt="2021-10-04T22:17:51.540" v="11349" actId="931"/>
          <ac:spMkLst>
            <pc:docMk/>
            <pc:sldMk cId="1257150614" sldId="380"/>
            <ac:spMk id="3" creationId="{BF0227CA-7C28-461A-BD59-8885CE1D75AF}"/>
          </ac:spMkLst>
        </pc:spChg>
        <pc:spChg chg="add del">
          <ac:chgData name="vasilis vasilis" userId="8e94a5239bcf0b8d" providerId="LiveId" clId="{C2328108-4E55-4DE9-87A1-6E269060E1BB}" dt="2021-10-04T22:18:42.882" v="11359" actId="26606"/>
          <ac:spMkLst>
            <pc:docMk/>
            <pc:sldMk cId="1257150614" sldId="380"/>
            <ac:spMk id="9" creationId="{89BCB347-9974-4D98-A774-DA9831A70742}"/>
          </ac:spMkLst>
        </pc:spChg>
        <pc:spChg chg="add del">
          <ac:chgData name="vasilis vasilis" userId="8e94a5239bcf0b8d" providerId="LiveId" clId="{C2328108-4E55-4DE9-87A1-6E269060E1BB}" dt="2021-10-04T22:18:01.888" v="11353" actId="26606"/>
          <ac:spMkLst>
            <pc:docMk/>
            <pc:sldMk cId="1257150614" sldId="380"/>
            <ac:spMk id="10" creationId="{823AC064-BC96-4F32-8AE1-B2FD38754823}"/>
          </ac:spMkLst>
        </pc:spChg>
        <pc:spChg chg="add del">
          <ac:chgData name="vasilis vasilis" userId="8e94a5239bcf0b8d" providerId="LiveId" clId="{C2328108-4E55-4DE9-87A1-6E269060E1BB}" dt="2021-10-04T22:18:42.882" v="11359" actId="26606"/>
          <ac:spMkLst>
            <pc:docMk/>
            <pc:sldMk cId="1257150614" sldId="380"/>
            <ac:spMk id="14" creationId="{907741FC-B544-4A6E-B831-6789D042333D}"/>
          </ac:spMkLst>
        </pc:spChg>
        <pc:spChg chg="add del">
          <ac:chgData name="vasilis vasilis" userId="8e94a5239bcf0b8d" providerId="LiveId" clId="{C2328108-4E55-4DE9-87A1-6E269060E1BB}" dt="2021-10-04T22:18:42.882" v="11359" actId="26606"/>
          <ac:spMkLst>
            <pc:docMk/>
            <pc:sldMk cId="1257150614" sldId="380"/>
            <ac:spMk id="15" creationId="{3AFE8227-C443-417B-BA91-520EB1EF4559}"/>
          </ac:spMkLst>
        </pc:spChg>
        <pc:spChg chg="add del">
          <ac:chgData name="vasilis vasilis" userId="8e94a5239bcf0b8d" providerId="LiveId" clId="{C2328108-4E55-4DE9-87A1-6E269060E1BB}" dt="2021-10-04T22:18:42.882" v="11359" actId="26606"/>
          <ac:spMkLst>
            <pc:docMk/>
            <pc:sldMk cId="1257150614" sldId="380"/>
            <ac:spMk id="16" creationId="{3F0BE7ED-7814-4273-B18A-F26CC0380380}"/>
          </ac:spMkLst>
        </pc:spChg>
        <pc:spChg chg="add del">
          <ac:chgData name="vasilis vasilis" userId="8e94a5239bcf0b8d" providerId="LiveId" clId="{C2328108-4E55-4DE9-87A1-6E269060E1BB}" dt="2021-10-04T22:18:42.878" v="11358" actId="26606"/>
          <ac:spMkLst>
            <pc:docMk/>
            <pc:sldMk cId="1257150614" sldId="380"/>
            <ac:spMk id="21" creationId="{3AFE8227-C443-417B-BA91-520EB1EF4559}"/>
          </ac:spMkLst>
        </pc:spChg>
        <pc:spChg chg="add del">
          <ac:chgData name="vasilis vasilis" userId="8e94a5239bcf0b8d" providerId="LiveId" clId="{C2328108-4E55-4DE9-87A1-6E269060E1BB}" dt="2021-10-04T22:18:42.878" v="11358" actId="26606"/>
          <ac:spMkLst>
            <pc:docMk/>
            <pc:sldMk cId="1257150614" sldId="380"/>
            <ac:spMk id="23" creationId="{907741FC-B544-4A6E-B831-6789D042333D}"/>
          </ac:spMkLst>
        </pc:spChg>
        <pc:spChg chg="add del">
          <ac:chgData name="vasilis vasilis" userId="8e94a5239bcf0b8d" providerId="LiveId" clId="{C2328108-4E55-4DE9-87A1-6E269060E1BB}" dt="2021-10-04T22:18:42.878" v="11358" actId="26606"/>
          <ac:spMkLst>
            <pc:docMk/>
            <pc:sldMk cId="1257150614" sldId="380"/>
            <ac:spMk id="25" creationId="{3F0BE7ED-7814-4273-B18A-F26CC0380380}"/>
          </ac:spMkLst>
        </pc:spChg>
        <pc:spChg chg="add del">
          <ac:chgData name="vasilis vasilis" userId="8e94a5239bcf0b8d" providerId="LiveId" clId="{C2328108-4E55-4DE9-87A1-6E269060E1BB}" dt="2021-10-04T22:18:57.670" v="11363" actId="26606"/>
          <ac:spMkLst>
            <pc:docMk/>
            <pc:sldMk cId="1257150614" sldId="380"/>
            <ac:spMk id="27" creationId="{6753252F-4873-4F63-801D-CC719279A7D5}"/>
          </ac:spMkLst>
        </pc:spChg>
        <pc:spChg chg="add del">
          <ac:chgData name="vasilis vasilis" userId="8e94a5239bcf0b8d" providerId="LiveId" clId="{C2328108-4E55-4DE9-87A1-6E269060E1BB}" dt="2021-10-04T22:18:57.670" v="11363" actId="26606"/>
          <ac:spMkLst>
            <pc:docMk/>
            <pc:sldMk cId="1257150614" sldId="380"/>
            <ac:spMk id="28" creationId="{047C8CCB-F95D-4249-92DD-651249D3535A}"/>
          </ac:spMkLst>
        </pc:spChg>
        <pc:spChg chg="add del">
          <ac:chgData name="vasilis vasilis" userId="8e94a5239bcf0b8d" providerId="LiveId" clId="{C2328108-4E55-4DE9-87A1-6E269060E1BB}" dt="2021-10-04T22:18:57.664" v="11362" actId="26606"/>
          <ac:spMkLst>
            <pc:docMk/>
            <pc:sldMk cId="1257150614" sldId="380"/>
            <ac:spMk id="32" creationId="{8E3D7CA7-C925-4054-8890-57E09CF3743F}"/>
          </ac:spMkLst>
        </pc:spChg>
        <pc:spChg chg="add del">
          <ac:chgData name="vasilis vasilis" userId="8e94a5239bcf0b8d" providerId="LiveId" clId="{C2328108-4E55-4DE9-87A1-6E269060E1BB}" dt="2021-10-04T22:18:57.664" v="11362" actId="26606"/>
          <ac:spMkLst>
            <pc:docMk/>
            <pc:sldMk cId="1257150614" sldId="380"/>
            <ac:spMk id="35" creationId="{9B76D444-2756-434F-AE61-96D69830C13E}"/>
          </ac:spMkLst>
        </pc:spChg>
        <pc:spChg chg="add del">
          <ac:chgData name="vasilis vasilis" userId="8e94a5239bcf0b8d" providerId="LiveId" clId="{C2328108-4E55-4DE9-87A1-6E269060E1BB}" dt="2021-10-04T22:18:57.664" v="11362" actId="26606"/>
          <ac:spMkLst>
            <pc:docMk/>
            <pc:sldMk cId="1257150614" sldId="380"/>
            <ac:spMk id="37" creationId="{A27B6159-7734-4564-9E0F-C4BC43C36E52}"/>
          </ac:spMkLst>
        </pc:spChg>
        <pc:spChg chg="add del">
          <ac:chgData name="vasilis vasilis" userId="8e94a5239bcf0b8d" providerId="LiveId" clId="{C2328108-4E55-4DE9-87A1-6E269060E1BB}" dt="2021-10-04T22:20:01.300" v="11377" actId="26606"/>
          <ac:spMkLst>
            <pc:docMk/>
            <pc:sldMk cId="1257150614" sldId="380"/>
            <ac:spMk id="41" creationId="{C3896A03-3945-419A-B66B-4EE266EDD152}"/>
          </ac:spMkLst>
        </pc:spChg>
        <pc:spChg chg="add del">
          <ac:chgData name="vasilis vasilis" userId="8e94a5239bcf0b8d" providerId="LiveId" clId="{C2328108-4E55-4DE9-87A1-6E269060E1BB}" dt="2021-10-04T22:20:01.300" v="11377" actId="26606"/>
          <ac:spMkLst>
            <pc:docMk/>
            <pc:sldMk cId="1257150614" sldId="380"/>
            <ac:spMk id="42" creationId="{B34F5AD2-EDBD-4BBD-A55C-EAFFD0C7097A}"/>
          </ac:spMkLst>
        </pc:spChg>
        <pc:spChg chg="add del">
          <ac:chgData name="vasilis vasilis" userId="8e94a5239bcf0b8d" providerId="LiveId" clId="{C2328108-4E55-4DE9-87A1-6E269060E1BB}" dt="2021-10-04T22:20:01.300" v="11377" actId="26606"/>
          <ac:spMkLst>
            <pc:docMk/>
            <pc:sldMk cId="1257150614" sldId="380"/>
            <ac:spMk id="43" creationId="{450D3AD2-FA80-415F-A9CE-54D884561CD7}"/>
          </ac:spMkLst>
        </pc:spChg>
        <pc:spChg chg="add del">
          <ac:chgData name="vasilis vasilis" userId="8e94a5239bcf0b8d" providerId="LiveId" clId="{C2328108-4E55-4DE9-87A1-6E269060E1BB}" dt="2021-10-04T22:19:17.825" v="11366" actId="931"/>
          <ac:spMkLst>
            <pc:docMk/>
            <pc:sldMk cId="1257150614" sldId="380"/>
            <ac:spMk id="44" creationId="{A6CF5575-EDA2-4801-9D83-BBC145EFB1AF}"/>
          </ac:spMkLst>
        </pc:spChg>
        <pc:spChg chg="add">
          <ac:chgData name="vasilis vasilis" userId="8e94a5239bcf0b8d" providerId="LiveId" clId="{C2328108-4E55-4DE9-87A1-6E269060E1BB}" dt="2021-10-04T22:20:01.300" v="11377" actId="26606"/>
          <ac:spMkLst>
            <pc:docMk/>
            <pc:sldMk cId="1257150614" sldId="380"/>
            <ac:spMk id="45" creationId="{B0792D4F-247E-46FE-85FC-881DEFA41D94}"/>
          </ac:spMkLst>
        </pc:spChg>
        <pc:spChg chg="add">
          <ac:chgData name="vasilis vasilis" userId="8e94a5239bcf0b8d" providerId="LiveId" clId="{C2328108-4E55-4DE9-87A1-6E269060E1BB}" dt="2021-10-04T22:20:01.300" v="11377" actId="26606"/>
          <ac:spMkLst>
            <pc:docMk/>
            <pc:sldMk cId="1257150614" sldId="380"/>
            <ac:spMk id="46" creationId="{FA3CD3A3-D3C1-4567-BEC0-3A50E9A3A630}"/>
          </ac:spMkLst>
        </pc:spChg>
        <pc:spChg chg="add del">
          <ac:chgData name="vasilis vasilis" userId="8e94a5239bcf0b8d" providerId="LiveId" clId="{C2328108-4E55-4DE9-87A1-6E269060E1BB}" dt="2021-10-04T22:19:43.550" v="11376" actId="26606"/>
          <ac:spMkLst>
            <pc:docMk/>
            <pc:sldMk cId="1257150614" sldId="380"/>
            <ac:spMk id="47" creationId="{32A3C0F7-B5BC-4A4A-9288-1BDCA12CDE51}"/>
          </ac:spMkLst>
        </pc:spChg>
        <pc:spChg chg="add mod">
          <ac:chgData name="vasilis vasilis" userId="8e94a5239bcf0b8d" providerId="LiveId" clId="{C2328108-4E55-4DE9-87A1-6E269060E1BB}" dt="2021-10-04T22:22:35.901" v="11825" actId="20577"/>
          <ac:spMkLst>
            <pc:docMk/>
            <pc:sldMk cId="1257150614" sldId="380"/>
            <ac:spMk id="49" creationId="{C1DF5F2F-5A1B-451D-B9EA-77D8D8A2501A}"/>
          </ac:spMkLst>
        </pc:spChg>
        <pc:spChg chg="add del">
          <ac:chgData name="vasilis vasilis" userId="8e94a5239bcf0b8d" providerId="LiveId" clId="{C2328108-4E55-4DE9-87A1-6E269060E1BB}" dt="2021-10-04T22:19:43.550" v="11376" actId="26606"/>
          <ac:spMkLst>
            <pc:docMk/>
            <pc:sldMk cId="1257150614" sldId="380"/>
            <ac:spMk id="50" creationId="{C3896A03-3945-419A-B66B-4EE266EDD152}"/>
          </ac:spMkLst>
        </pc:spChg>
        <pc:spChg chg="add del">
          <ac:chgData name="vasilis vasilis" userId="8e94a5239bcf0b8d" providerId="LiveId" clId="{C2328108-4E55-4DE9-87A1-6E269060E1BB}" dt="2021-10-04T22:19:43.550" v="11376" actId="26606"/>
          <ac:spMkLst>
            <pc:docMk/>
            <pc:sldMk cId="1257150614" sldId="380"/>
            <ac:spMk id="52" creationId="{B34F5AD2-EDBD-4BBD-A55C-EAFFD0C7097A}"/>
          </ac:spMkLst>
        </pc:spChg>
        <pc:spChg chg="add del">
          <ac:chgData name="vasilis vasilis" userId="8e94a5239bcf0b8d" providerId="LiveId" clId="{C2328108-4E55-4DE9-87A1-6E269060E1BB}" dt="2021-10-04T22:19:43.550" v="11376" actId="26606"/>
          <ac:spMkLst>
            <pc:docMk/>
            <pc:sldMk cId="1257150614" sldId="380"/>
            <ac:spMk id="54" creationId="{450D3AD2-FA80-415F-A9CE-54D884561CD7}"/>
          </ac:spMkLst>
        </pc:spChg>
        <pc:picChg chg="add del mod">
          <ac:chgData name="vasilis vasilis" userId="8e94a5239bcf0b8d" providerId="LiveId" clId="{C2328108-4E55-4DE9-87A1-6E269060E1BB}" dt="2021-10-04T22:19:11.107" v="11365" actId="478"/>
          <ac:picMkLst>
            <pc:docMk/>
            <pc:sldMk cId="1257150614" sldId="380"/>
            <ac:picMk id="5" creationId="{2BD76258-7AEE-4C87-9871-C699D090DB8C}"/>
          </ac:picMkLst>
        </pc:picChg>
        <pc:picChg chg="add mod">
          <ac:chgData name="vasilis vasilis" userId="8e94a5239bcf0b8d" providerId="LiveId" clId="{C2328108-4E55-4DE9-87A1-6E269060E1BB}" dt="2021-10-04T22:20:01.300" v="11377" actId="26606"/>
          <ac:picMkLst>
            <pc:docMk/>
            <pc:sldMk cId="1257150614" sldId="380"/>
            <ac:picMk id="7" creationId="{4C766BB1-AE30-4BEA-ACE6-10DCC493422E}"/>
          </ac:picMkLst>
        </pc:picChg>
        <pc:cxnChg chg="add del">
          <ac:chgData name="vasilis vasilis" userId="8e94a5239bcf0b8d" providerId="LiveId" clId="{C2328108-4E55-4DE9-87A1-6E269060E1BB}" dt="2021-10-04T22:18:01.888" v="11353" actId="26606"/>
          <ac:cxnSpMkLst>
            <pc:docMk/>
            <pc:sldMk cId="1257150614" sldId="380"/>
            <ac:cxnSpMk id="12" creationId="{7E7C77BC-7138-40B1-A15B-20F57A494629}"/>
          </ac:cxnSpMkLst>
        </pc:cxnChg>
        <pc:cxnChg chg="add del">
          <ac:chgData name="vasilis vasilis" userId="8e94a5239bcf0b8d" providerId="LiveId" clId="{C2328108-4E55-4DE9-87A1-6E269060E1BB}" dt="2021-10-04T22:18:57.664" v="11362" actId="26606"/>
          <ac:cxnSpMkLst>
            <pc:docMk/>
            <pc:sldMk cId="1257150614" sldId="380"/>
            <ac:cxnSpMk id="39" creationId="{E2FFB46B-05BC-4950-B18A-9593FDAE6ED7}"/>
          </ac:cxnSpMkLst>
        </pc:cxnChg>
        <pc:cxnChg chg="add">
          <ac:chgData name="vasilis vasilis" userId="8e94a5239bcf0b8d" providerId="LiveId" clId="{C2328108-4E55-4DE9-87A1-6E269060E1BB}" dt="2021-10-04T22:20:01.300" v="11377" actId="26606"/>
          <ac:cxnSpMkLst>
            <pc:docMk/>
            <pc:sldMk cId="1257150614" sldId="380"/>
            <ac:cxnSpMk id="48" creationId="{B56D13EF-D431-4D0F-BFFC-1B5A686FF9BD}"/>
          </ac:cxnSpMkLst>
        </pc:cxnChg>
      </pc:sldChg>
      <pc:sldChg chg="addSp delSp modSp new mod setBg">
        <pc:chgData name="vasilis vasilis" userId="8e94a5239bcf0b8d" providerId="LiveId" clId="{C2328108-4E55-4DE9-87A1-6E269060E1BB}" dt="2021-10-04T22:27:19.006" v="12052" actId="20577"/>
        <pc:sldMkLst>
          <pc:docMk/>
          <pc:sldMk cId="4245906904" sldId="381"/>
        </pc:sldMkLst>
        <pc:spChg chg="mod">
          <ac:chgData name="vasilis vasilis" userId="8e94a5239bcf0b8d" providerId="LiveId" clId="{C2328108-4E55-4DE9-87A1-6E269060E1BB}" dt="2021-10-04T22:25:16.788" v="11862" actId="26606"/>
          <ac:spMkLst>
            <pc:docMk/>
            <pc:sldMk cId="4245906904" sldId="381"/>
            <ac:spMk id="2" creationId="{C8F5A05C-423A-4F87-A3C1-D1C9DB83211D}"/>
          </ac:spMkLst>
        </pc:spChg>
        <pc:spChg chg="del">
          <ac:chgData name="vasilis vasilis" userId="8e94a5239bcf0b8d" providerId="LiveId" clId="{C2328108-4E55-4DE9-87A1-6E269060E1BB}" dt="2021-10-04T22:25:06.600" v="11857" actId="931"/>
          <ac:spMkLst>
            <pc:docMk/>
            <pc:sldMk cId="4245906904" sldId="381"/>
            <ac:spMk id="3" creationId="{B07303B9-3EA5-435F-B2F0-7DB0D72F87AC}"/>
          </ac:spMkLst>
        </pc:spChg>
        <pc:spChg chg="add mod">
          <ac:chgData name="vasilis vasilis" userId="8e94a5239bcf0b8d" providerId="LiveId" clId="{C2328108-4E55-4DE9-87A1-6E269060E1BB}" dt="2021-10-04T22:27:19.006" v="12052" actId="20577"/>
          <ac:spMkLst>
            <pc:docMk/>
            <pc:sldMk cId="4245906904" sldId="381"/>
            <ac:spMk id="11" creationId="{C8729223-92B3-46D8-8926-CF2E03F40280}"/>
          </ac:spMkLst>
        </pc:spChg>
        <pc:spChg chg="add">
          <ac:chgData name="vasilis vasilis" userId="8e94a5239bcf0b8d" providerId="LiveId" clId="{C2328108-4E55-4DE9-87A1-6E269060E1BB}" dt="2021-10-04T22:25:16.788" v="11862" actId="26606"/>
          <ac:spMkLst>
            <pc:docMk/>
            <pc:sldMk cId="4245906904" sldId="381"/>
            <ac:spMk id="14" creationId="{C3896A03-3945-419A-B66B-4EE266EDD152}"/>
          </ac:spMkLst>
        </pc:spChg>
        <pc:spChg chg="add">
          <ac:chgData name="vasilis vasilis" userId="8e94a5239bcf0b8d" providerId="LiveId" clId="{C2328108-4E55-4DE9-87A1-6E269060E1BB}" dt="2021-10-04T22:25:16.788" v="11862" actId="26606"/>
          <ac:spMkLst>
            <pc:docMk/>
            <pc:sldMk cId="4245906904" sldId="381"/>
            <ac:spMk id="16" creationId="{B34F5AD2-EDBD-4BBD-A55C-EAFFD0C7097A}"/>
          </ac:spMkLst>
        </pc:spChg>
        <pc:spChg chg="add">
          <ac:chgData name="vasilis vasilis" userId="8e94a5239bcf0b8d" providerId="LiveId" clId="{C2328108-4E55-4DE9-87A1-6E269060E1BB}" dt="2021-10-04T22:25:16.788" v="11862" actId="26606"/>
          <ac:spMkLst>
            <pc:docMk/>
            <pc:sldMk cId="4245906904" sldId="381"/>
            <ac:spMk id="18" creationId="{450D3AD2-FA80-415F-A9CE-54D884561CD7}"/>
          </ac:spMkLst>
        </pc:spChg>
        <pc:picChg chg="add mod ord">
          <ac:chgData name="vasilis vasilis" userId="8e94a5239bcf0b8d" providerId="LiveId" clId="{C2328108-4E55-4DE9-87A1-6E269060E1BB}" dt="2021-10-04T22:25:51.540" v="11868" actId="14100"/>
          <ac:picMkLst>
            <pc:docMk/>
            <pc:sldMk cId="4245906904" sldId="381"/>
            <ac:picMk id="5" creationId="{9804E127-6104-44DB-8B27-8B5AC68281A1}"/>
          </ac:picMkLst>
        </pc:picChg>
        <pc:picChg chg="add mod">
          <ac:chgData name="vasilis vasilis" userId="8e94a5239bcf0b8d" providerId="LiveId" clId="{C2328108-4E55-4DE9-87A1-6E269060E1BB}" dt="2021-10-04T22:25:57.204" v="11870" actId="14100"/>
          <ac:picMkLst>
            <pc:docMk/>
            <pc:sldMk cId="4245906904" sldId="381"/>
            <ac:picMk id="7" creationId="{403415AA-BEA3-4DCB-B788-8CA87CC74639}"/>
          </ac:picMkLst>
        </pc:picChg>
      </pc:sldChg>
      <pc:sldChg chg="addSp delSp modSp new mod setBg setClrOvrMap">
        <pc:chgData name="vasilis vasilis" userId="8e94a5239bcf0b8d" providerId="LiveId" clId="{C2328108-4E55-4DE9-87A1-6E269060E1BB}" dt="2021-10-04T22:39:43.663" v="12731" actId="27636"/>
        <pc:sldMkLst>
          <pc:docMk/>
          <pc:sldMk cId="2409840221" sldId="382"/>
        </pc:sldMkLst>
        <pc:spChg chg="mod">
          <ac:chgData name="vasilis vasilis" userId="8e94a5239bcf0b8d" providerId="LiveId" clId="{C2328108-4E55-4DE9-87A1-6E269060E1BB}" dt="2021-10-04T22:28:13.453" v="12076" actId="26606"/>
          <ac:spMkLst>
            <pc:docMk/>
            <pc:sldMk cId="2409840221" sldId="382"/>
            <ac:spMk id="2" creationId="{75271873-AD54-4AEC-A753-5B458B15737D}"/>
          </ac:spMkLst>
        </pc:spChg>
        <pc:spChg chg="add del">
          <ac:chgData name="vasilis vasilis" userId="8e94a5239bcf0b8d" providerId="LiveId" clId="{C2328108-4E55-4DE9-87A1-6E269060E1BB}" dt="2021-10-04T22:28:13.453" v="12076" actId="26606"/>
          <ac:spMkLst>
            <pc:docMk/>
            <pc:sldMk cId="2409840221" sldId="382"/>
            <ac:spMk id="3" creationId="{F82F2D99-4A90-4339-9348-26CF54F5B8DF}"/>
          </ac:spMkLst>
        </pc:spChg>
        <pc:spChg chg="add del">
          <ac:chgData name="vasilis vasilis" userId="8e94a5239bcf0b8d" providerId="LiveId" clId="{C2328108-4E55-4DE9-87A1-6E269060E1BB}" dt="2021-10-04T22:28:13.448" v="12075" actId="26606"/>
          <ac:spMkLst>
            <pc:docMk/>
            <pc:sldMk cId="2409840221" sldId="382"/>
            <ac:spMk id="8" creationId="{66B332A4-D438-4773-A77F-5ED49A448D9D}"/>
          </ac:spMkLst>
        </pc:spChg>
        <pc:spChg chg="add del">
          <ac:chgData name="vasilis vasilis" userId="8e94a5239bcf0b8d" providerId="LiveId" clId="{C2328108-4E55-4DE9-87A1-6E269060E1BB}" dt="2021-10-04T22:28:13.448" v="12075" actId="26606"/>
          <ac:spMkLst>
            <pc:docMk/>
            <pc:sldMk cId="2409840221" sldId="382"/>
            <ac:spMk id="10" creationId="{DF9AD32D-FF05-44F4-BD4D-9CEE89B71EB9}"/>
          </ac:spMkLst>
        </pc:spChg>
        <pc:spChg chg="add">
          <ac:chgData name="vasilis vasilis" userId="8e94a5239bcf0b8d" providerId="LiveId" clId="{C2328108-4E55-4DE9-87A1-6E269060E1BB}" dt="2021-10-04T22:28:13.453" v="12076" actId="26606"/>
          <ac:spMkLst>
            <pc:docMk/>
            <pc:sldMk cId="2409840221" sldId="382"/>
            <ac:spMk id="12" creationId="{8B3AF0F1-707A-463E-B5EE-33C63A40CFC9}"/>
          </ac:spMkLst>
        </pc:spChg>
        <pc:spChg chg="add">
          <ac:chgData name="vasilis vasilis" userId="8e94a5239bcf0b8d" providerId="LiveId" clId="{C2328108-4E55-4DE9-87A1-6E269060E1BB}" dt="2021-10-04T22:28:13.453" v="12076" actId="26606"/>
          <ac:spMkLst>
            <pc:docMk/>
            <pc:sldMk cId="2409840221" sldId="382"/>
            <ac:spMk id="13" creationId="{7264F718-7FAC-4056-9FA9-A603EC682FE7}"/>
          </ac:spMkLst>
        </pc:spChg>
        <pc:spChg chg="add">
          <ac:chgData name="vasilis vasilis" userId="8e94a5239bcf0b8d" providerId="LiveId" clId="{C2328108-4E55-4DE9-87A1-6E269060E1BB}" dt="2021-10-04T22:28:13.453" v="12076" actId="26606"/>
          <ac:spMkLst>
            <pc:docMk/>
            <pc:sldMk cId="2409840221" sldId="382"/>
            <ac:spMk id="14" creationId="{F74639F7-E3C7-4165-A83E-6386A86BA1DA}"/>
          </ac:spMkLst>
        </pc:spChg>
        <pc:spChg chg="add mod">
          <ac:chgData name="vasilis vasilis" userId="8e94a5239bcf0b8d" providerId="LiveId" clId="{C2328108-4E55-4DE9-87A1-6E269060E1BB}" dt="2021-10-04T22:39:43.663" v="12731" actId="27636"/>
          <ac:spMkLst>
            <pc:docMk/>
            <pc:sldMk cId="2409840221" sldId="382"/>
            <ac:spMk id="15" creationId="{F82F2D99-4A90-4339-9348-26CF54F5B8DF}"/>
          </ac:spMkLst>
        </pc:spChg>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832B4B0-F254-4C1D-B97B-F6E80083483A}" type="doc">
      <dgm:prSet loTypeId="urn:microsoft.com/office/officeart/2008/layout/LinedList" loCatId="list" qsTypeId="urn:microsoft.com/office/officeart/2005/8/quickstyle/simple4" qsCatId="simple" csTypeId="urn:microsoft.com/office/officeart/2005/8/colors/colorful5" csCatId="colorful" phldr="1"/>
      <dgm:spPr/>
      <dgm:t>
        <a:bodyPr/>
        <a:lstStyle/>
        <a:p>
          <a:endParaRPr lang="en-US"/>
        </a:p>
      </dgm:t>
    </dgm:pt>
    <dgm:pt modelId="{2EFD64E0-C665-4D69-B615-BBF74858DC5D}">
      <dgm:prSet/>
      <dgm:spPr/>
      <dgm:t>
        <a:bodyPr/>
        <a:lstStyle/>
        <a:p>
          <a:pPr>
            <a:defRPr cap="all"/>
          </a:pPr>
          <a:r>
            <a:rPr lang="en-US"/>
            <a:t>Executive Summary</a:t>
          </a:r>
        </a:p>
      </dgm:t>
    </dgm:pt>
    <dgm:pt modelId="{8E4108D9-6E20-43BF-A430-93C5EF55EE29}" type="parTrans" cxnId="{62300EA5-6462-43F3-BF90-3D4E6D5BA04A}">
      <dgm:prSet/>
      <dgm:spPr/>
      <dgm:t>
        <a:bodyPr/>
        <a:lstStyle/>
        <a:p>
          <a:endParaRPr lang="en-US"/>
        </a:p>
      </dgm:t>
    </dgm:pt>
    <dgm:pt modelId="{8878FE3E-9CFB-42AB-841B-C16C66DA44C8}" type="sibTrans" cxnId="{62300EA5-6462-43F3-BF90-3D4E6D5BA04A}">
      <dgm:prSet/>
      <dgm:spPr/>
      <dgm:t>
        <a:bodyPr/>
        <a:lstStyle/>
        <a:p>
          <a:endParaRPr lang="en-US"/>
        </a:p>
      </dgm:t>
    </dgm:pt>
    <dgm:pt modelId="{8FE97505-B06A-4BBF-A500-A060C7240BC3}">
      <dgm:prSet/>
      <dgm:spPr/>
      <dgm:t>
        <a:bodyPr/>
        <a:lstStyle/>
        <a:p>
          <a:pPr>
            <a:defRPr cap="all"/>
          </a:pPr>
          <a:r>
            <a:rPr lang="en-US"/>
            <a:t>Introduction</a:t>
          </a:r>
        </a:p>
      </dgm:t>
    </dgm:pt>
    <dgm:pt modelId="{2A487BB1-5F5A-4ADD-A864-5FB060BF4A55}" type="parTrans" cxnId="{B801CC84-CE60-4E19-A6EF-35F9594D41AC}">
      <dgm:prSet/>
      <dgm:spPr/>
      <dgm:t>
        <a:bodyPr/>
        <a:lstStyle/>
        <a:p>
          <a:endParaRPr lang="en-US"/>
        </a:p>
      </dgm:t>
    </dgm:pt>
    <dgm:pt modelId="{A0BF03DB-4A1D-4E1C-A0C4-5259ECC1E582}" type="sibTrans" cxnId="{B801CC84-CE60-4E19-A6EF-35F9594D41AC}">
      <dgm:prSet/>
      <dgm:spPr/>
      <dgm:t>
        <a:bodyPr/>
        <a:lstStyle/>
        <a:p>
          <a:endParaRPr lang="en-US"/>
        </a:p>
      </dgm:t>
    </dgm:pt>
    <dgm:pt modelId="{45B9576F-FB86-41EF-8523-17D737052537}">
      <dgm:prSet/>
      <dgm:spPr/>
      <dgm:t>
        <a:bodyPr/>
        <a:lstStyle/>
        <a:p>
          <a:pPr>
            <a:defRPr cap="all"/>
          </a:pPr>
          <a:r>
            <a:rPr lang="en-US"/>
            <a:t>Methodology</a:t>
          </a:r>
        </a:p>
      </dgm:t>
    </dgm:pt>
    <dgm:pt modelId="{C591174E-B7EC-451D-8722-1BE39125C374}" type="parTrans" cxnId="{DBF85A7C-99C3-4374-9A8D-B5BF419148EA}">
      <dgm:prSet/>
      <dgm:spPr/>
      <dgm:t>
        <a:bodyPr/>
        <a:lstStyle/>
        <a:p>
          <a:endParaRPr lang="en-US"/>
        </a:p>
      </dgm:t>
    </dgm:pt>
    <dgm:pt modelId="{10E7BDCF-CCF2-4B21-969F-581F52FEB657}" type="sibTrans" cxnId="{DBF85A7C-99C3-4374-9A8D-B5BF419148EA}">
      <dgm:prSet/>
      <dgm:spPr/>
      <dgm:t>
        <a:bodyPr/>
        <a:lstStyle/>
        <a:p>
          <a:endParaRPr lang="en-US"/>
        </a:p>
      </dgm:t>
    </dgm:pt>
    <dgm:pt modelId="{460193B2-4952-4F9D-904D-1387AFEF035C}">
      <dgm:prSet/>
      <dgm:spPr/>
      <dgm:t>
        <a:bodyPr/>
        <a:lstStyle/>
        <a:p>
          <a:pPr>
            <a:defRPr cap="all"/>
          </a:pPr>
          <a:r>
            <a:rPr lang="en-US"/>
            <a:t>Results</a:t>
          </a:r>
        </a:p>
      </dgm:t>
    </dgm:pt>
    <dgm:pt modelId="{9C08A41A-1BBA-4D95-8727-C5D90039045F}" type="parTrans" cxnId="{8A5EA50C-EA49-4A9F-A7FC-9029346D8520}">
      <dgm:prSet/>
      <dgm:spPr/>
      <dgm:t>
        <a:bodyPr/>
        <a:lstStyle/>
        <a:p>
          <a:endParaRPr lang="en-US"/>
        </a:p>
      </dgm:t>
    </dgm:pt>
    <dgm:pt modelId="{A0E6D69D-32B6-40DC-9909-1B3FEBB673D6}" type="sibTrans" cxnId="{8A5EA50C-EA49-4A9F-A7FC-9029346D8520}">
      <dgm:prSet/>
      <dgm:spPr/>
      <dgm:t>
        <a:bodyPr/>
        <a:lstStyle/>
        <a:p>
          <a:endParaRPr lang="en-US"/>
        </a:p>
      </dgm:t>
    </dgm:pt>
    <dgm:pt modelId="{7F0492DA-1692-4337-A8A5-0914FB801184}">
      <dgm:prSet/>
      <dgm:spPr/>
      <dgm:t>
        <a:bodyPr/>
        <a:lstStyle/>
        <a:p>
          <a:pPr>
            <a:defRPr cap="all"/>
          </a:pPr>
          <a:r>
            <a:rPr lang="en-US"/>
            <a:t>Conclusion</a:t>
          </a:r>
        </a:p>
      </dgm:t>
    </dgm:pt>
    <dgm:pt modelId="{05A43861-E42D-4DF5-AB09-50A0066DC5AC}" type="parTrans" cxnId="{3102B59F-47C5-4439-8798-B533939AC0B0}">
      <dgm:prSet/>
      <dgm:spPr/>
      <dgm:t>
        <a:bodyPr/>
        <a:lstStyle/>
        <a:p>
          <a:endParaRPr lang="en-US"/>
        </a:p>
      </dgm:t>
    </dgm:pt>
    <dgm:pt modelId="{50698E41-3596-44A5-A141-5F019AC7FEBE}" type="sibTrans" cxnId="{3102B59F-47C5-4439-8798-B533939AC0B0}">
      <dgm:prSet/>
      <dgm:spPr/>
      <dgm:t>
        <a:bodyPr/>
        <a:lstStyle/>
        <a:p>
          <a:endParaRPr lang="en-US"/>
        </a:p>
      </dgm:t>
    </dgm:pt>
    <dgm:pt modelId="{4D176CB4-4947-47AB-81B4-7F14BE5AF54A}">
      <dgm:prSet/>
      <dgm:spPr/>
      <dgm:t>
        <a:bodyPr/>
        <a:lstStyle/>
        <a:p>
          <a:pPr>
            <a:defRPr cap="all"/>
          </a:pPr>
          <a:endParaRPr lang="en-US" dirty="0"/>
        </a:p>
      </dgm:t>
    </dgm:pt>
    <dgm:pt modelId="{91EB3B31-9F09-4D26-BC2E-3BD1758D3E1E}" type="parTrans" cxnId="{DA277A0C-6269-44D8-A139-DC8BB785C5FD}">
      <dgm:prSet/>
      <dgm:spPr/>
      <dgm:t>
        <a:bodyPr/>
        <a:lstStyle/>
        <a:p>
          <a:endParaRPr lang="en-US"/>
        </a:p>
      </dgm:t>
    </dgm:pt>
    <dgm:pt modelId="{4A656B73-0989-4CDA-9210-AA9E9AC68B8C}" type="sibTrans" cxnId="{DA277A0C-6269-44D8-A139-DC8BB785C5FD}">
      <dgm:prSet/>
      <dgm:spPr/>
      <dgm:t>
        <a:bodyPr/>
        <a:lstStyle/>
        <a:p>
          <a:endParaRPr lang="en-US"/>
        </a:p>
      </dgm:t>
    </dgm:pt>
    <dgm:pt modelId="{8193F775-24F9-4EEC-908D-5EE21D7BB815}" type="pres">
      <dgm:prSet presAssocID="{5832B4B0-F254-4C1D-B97B-F6E80083483A}" presName="vert0" presStyleCnt="0">
        <dgm:presLayoutVars>
          <dgm:dir/>
          <dgm:animOne val="branch"/>
          <dgm:animLvl val="lvl"/>
        </dgm:presLayoutVars>
      </dgm:prSet>
      <dgm:spPr/>
    </dgm:pt>
    <dgm:pt modelId="{5300F557-717F-40E1-BBEB-D15BE505B9E5}" type="pres">
      <dgm:prSet presAssocID="{2EFD64E0-C665-4D69-B615-BBF74858DC5D}" presName="thickLine" presStyleLbl="alignNode1" presStyleIdx="0" presStyleCnt="6"/>
      <dgm:spPr/>
    </dgm:pt>
    <dgm:pt modelId="{4A42DA4F-ACEF-47D2-9445-8EB2C8973502}" type="pres">
      <dgm:prSet presAssocID="{2EFD64E0-C665-4D69-B615-BBF74858DC5D}" presName="horz1" presStyleCnt="0"/>
      <dgm:spPr/>
    </dgm:pt>
    <dgm:pt modelId="{1E162C69-0215-4506-A7DC-3C58104779AD}" type="pres">
      <dgm:prSet presAssocID="{2EFD64E0-C665-4D69-B615-BBF74858DC5D}" presName="tx1" presStyleLbl="revTx" presStyleIdx="0" presStyleCnt="6"/>
      <dgm:spPr/>
    </dgm:pt>
    <dgm:pt modelId="{4BA16C93-A878-40A9-A424-353A5992023A}" type="pres">
      <dgm:prSet presAssocID="{2EFD64E0-C665-4D69-B615-BBF74858DC5D}" presName="vert1" presStyleCnt="0"/>
      <dgm:spPr/>
    </dgm:pt>
    <dgm:pt modelId="{33333043-D92E-4B4A-B3B9-F6EFDB58B33E}" type="pres">
      <dgm:prSet presAssocID="{8FE97505-B06A-4BBF-A500-A060C7240BC3}" presName="thickLine" presStyleLbl="alignNode1" presStyleIdx="1" presStyleCnt="6"/>
      <dgm:spPr/>
    </dgm:pt>
    <dgm:pt modelId="{6CE563D6-36B7-4EF2-B751-FEB23FB5316D}" type="pres">
      <dgm:prSet presAssocID="{8FE97505-B06A-4BBF-A500-A060C7240BC3}" presName="horz1" presStyleCnt="0"/>
      <dgm:spPr/>
    </dgm:pt>
    <dgm:pt modelId="{5158D4C5-6D87-487A-88C2-6074A95E3D86}" type="pres">
      <dgm:prSet presAssocID="{8FE97505-B06A-4BBF-A500-A060C7240BC3}" presName="tx1" presStyleLbl="revTx" presStyleIdx="1" presStyleCnt="6"/>
      <dgm:spPr/>
    </dgm:pt>
    <dgm:pt modelId="{1A24B85F-4281-4B1B-AFED-E7532EDE3698}" type="pres">
      <dgm:prSet presAssocID="{8FE97505-B06A-4BBF-A500-A060C7240BC3}" presName="vert1" presStyleCnt="0"/>
      <dgm:spPr/>
    </dgm:pt>
    <dgm:pt modelId="{00D302A0-896C-488F-B428-77A3AE062AE5}" type="pres">
      <dgm:prSet presAssocID="{45B9576F-FB86-41EF-8523-17D737052537}" presName="thickLine" presStyleLbl="alignNode1" presStyleIdx="2" presStyleCnt="6"/>
      <dgm:spPr/>
    </dgm:pt>
    <dgm:pt modelId="{E5386CE0-E818-42FE-AB26-E98171D73901}" type="pres">
      <dgm:prSet presAssocID="{45B9576F-FB86-41EF-8523-17D737052537}" presName="horz1" presStyleCnt="0"/>
      <dgm:spPr/>
    </dgm:pt>
    <dgm:pt modelId="{840B0274-0FE5-4DFD-88CA-BA399DFB2E57}" type="pres">
      <dgm:prSet presAssocID="{45B9576F-FB86-41EF-8523-17D737052537}" presName="tx1" presStyleLbl="revTx" presStyleIdx="2" presStyleCnt="6"/>
      <dgm:spPr/>
    </dgm:pt>
    <dgm:pt modelId="{9138F4B6-E231-4F6B-A368-112B578638D9}" type="pres">
      <dgm:prSet presAssocID="{45B9576F-FB86-41EF-8523-17D737052537}" presName="vert1" presStyleCnt="0"/>
      <dgm:spPr/>
    </dgm:pt>
    <dgm:pt modelId="{0209FCC5-2F1C-4F38-BDA8-83CAD8A448F7}" type="pres">
      <dgm:prSet presAssocID="{460193B2-4952-4F9D-904D-1387AFEF035C}" presName="thickLine" presStyleLbl="alignNode1" presStyleIdx="3" presStyleCnt="6"/>
      <dgm:spPr/>
    </dgm:pt>
    <dgm:pt modelId="{7C68227C-3D21-4A95-A289-512DC09AB106}" type="pres">
      <dgm:prSet presAssocID="{460193B2-4952-4F9D-904D-1387AFEF035C}" presName="horz1" presStyleCnt="0"/>
      <dgm:spPr/>
    </dgm:pt>
    <dgm:pt modelId="{7E0F8983-6F1E-451D-9BC7-D1FA8CC6CB96}" type="pres">
      <dgm:prSet presAssocID="{460193B2-4952-4F9D-904D-1387AFEF035C}" presName="tx1" presStyleLbl="revTx" presStyleIdx="3" presStyleCnt="6"/>
      <dgm:spPr/>
    </dgm:pt>
    <dgm:pt modelId="{1F8493F0-0184-4298-8EDA-9108A52A4F85}" type="pres">
      <dgm:prSet presAssocID="{460193B2-4952-4F9D-904D-1387AFEF035C}" presName="vert1" presStyleCnt="0"/>
      <dgm:spPr/>
    </dgm:pt>
    <dgm:pt modelId="{7F2C2D28-B34C-48D5-8597-5F09C75D4836}" type="pres">
      <dgm:prSet presAssocID="{7F0492DA-1692-4337-A8A5-0914FB801184}" presName="thickLine" presStyleLbl="alignNode1" presStyleIdx="4" presStyleCnt="6"/>
      <dgm:spPr/>
    </dgm:pt>
    <dgm:pt modelId="{B81D03F9-FA64-480E-9710-EDC9C89BC1DF}" type="pres">
      <dgm:prSet presAssocID="{7F0492DA-1692-4337-A8A5-0914FB801184}" presName="horz1" presStyleCnt="0"/>
      <dgm:spPr/>
    </dgm:pt>
    <dgm:pt modelId="{9B3D7B4D-90F3-4DC9-B44D-132A9473F98F}" type="pres">
      <dgm:prSet presAssocID="{7F0492DA-1692-4337-A8A5-0914FB801184}" presName="tx1" presStyleLbl="revTx" presStyleIdx="4" presStyleCnt="6"/>
      <dgm:spPr/>
    </dgm:pt>
    <dgm:pt modelId="{C2541863-DC69-41CD-87AB-C7E84E7F30D1}" type="pres">
      <dgm:prSet presAssocID="{7F0492DA-1692-4337-A8A5-0914FB801184}" presName="vert1" presStyleCnt="0"/>
      <dgm:spPr/>
    </dgm:pt>
    <dgm:pt modelId="{9D274387-7676-4D16-A97E-49761A07275B}" type="pres">
      <dgm:prSet presAssocID="{4D176CB4-4947-47AB-81B4-7F14BE5AF54A}" presName="thickLine" presStyleLbl="alignNode1" presStyleIdx="5" presStyleCnt="6"/>
      <dgm:spPr/>
    </dgm:pt>
    <dgm:pt modelId="{F1BA99EA-5846-49CC-B147-8D2C1D21E47D}" type="pres">
      <dgm:prSet presAssocID="{4D176CB4-4947-47AB-81B4-7F14BE5AF54A}" presName="horz1" presStyleCnt="0"/>
      <dgm:spPr/>
    </dgm:pt>
    <dgm:pt modelId="{3EF6D5DF-4314-41EE-AF6B-1454225A1751}" type="pres">
      <dgm:prSet presAssocID="{4D176CB4-4947-47AB-81B4-7F14BE5AF54A}" presName="tx1" presStyleLbl="revTx" presStyleIdx="5" presStyleCnt="6"/>
      <dgm:spPr/>
    </dgm:pt>
    <dgm:pt modelId="{D2492092-6891-4296-AE65-6D379377DA05}" type="pres">
      <dgm:prSet presAssocID="{4D176CB4-4947-47AB-81B4-7F14BE5AF54A}" presName="vert1" presStyleCnt="0"/>
      <dgm:spPr/>
    </dgm:pt>
  </dgm:ptLst>
  <dgm:cxnLst>
    <dgm:cxn modelId="{DA277A0C-6269-44D8-A139-DC8BB785C5FD}" srcId="{5832B4B0-F254-4C1D-B97B-F6E80083483A}" destId="{4D176CB4-4947-47AB-81B4-7F14BE5AF54A}" srcOrd="5" destOrd="0" parTransId="{91EB3B31-9F09-4D26-BC2E-3BD1758D3E1E}" sibTransId="{4A656B73-0989-4CDA-9210-AA9E9AC68B8C}"/>
    <dgm:cxn modelId="{8A5EA50C-EA49-4A9F-A7FC-9029346D8520}" srcId="{5832B4B0-F254-4C1D-B97B-F6E80083483A}" destId="{460193B2-4952-4F9D-904D-1387AFEF035C}" srcOrd="3" destOrd="0" parTransId="{9C08A41A-1BBA-4D95-8727-C5D90039045F}" sibTransId="{A0E6D69D-32B6-40DC-9909-1B3FEBB673D6}"/>
    <dgm:cxn modelId="{961EC40F-68EC-4C33-B3C6-176DBD2A2E54}" type="presOf" srcId="{5832B4B0-F254-4C1D-B97B-F6E80083483A}" destId="{8193F775-24F9-4EEC-908D-5EE21D7BB815}" srcOrd="0" destOrd="0" presId="urn:microsoft.com/office/officeart/2008/layout/LinedList"/>
    <dgm:cxn modelId="{B8738936-2C89-4241-A4DF-BADD982684D9}" type="presOf" srcId="{460193B2-4952-4F9D-904D-1387AFEF035C}" destId="{7E0F8983-6F1E-451D-9BC7-D1FA8CC6CB96}" srcOrd="0" destOrd="0" presId="urn:microsoft.com/office/officeart/2008/layout/LinedList"/>
    <dgm:cxn modelId="{B790A047-6F2E-4E5E-9201-9F50F4E2BFE9}" type="presOf" srcId="{7F0492DA-1692-4337-A8A5-0914FB801184}" destId="{9B3D7B4D-90F3-4DC9-B44D-132A9473F98F}" srcOrd="0" destOrd="0" presId="urn:microsoft.com/office/officeart/2008/layout/LinedList"/>
    <dgm:cxn modelId="{DBF85A7C-99C3-4374-9A8D-B5BF419148EA}" srcId="{5832B4B0-F254-4C1D-B97B-F6E80083483A}" destId="{45B9576F-FB86-41EF-8523-17D737052537}" srcOrd="2" destOrd="0" parTransId="{C591174E-B7EC-451D-8722-1BE39125C374}" sibTransId="{10E7BDCF-CCF2-4B21-969F-581F52FEB657}"/>
    <dgm:cxn modelId="{20B5967F-F605-4616-932C-9A261EC2BA67}" type="presOf" srcId="{4D176CB4-4947-47AB-81B4-7F14BE5AF54A}" destId="{3EF6D5DF-4314-41EE-AF6B-1454225A1751}" srcOrd="0" destOrd="0" presId="urn:microsoft.com/office/officeart/2008/layout/LinedList"/>
    <dgm:cxn modelId="{B801CC84-CE60-4E19-A6EF-35F9594D41AC}" srcId="{5832B4B0-F254-4C1D-B97B-F6E80083483A}" destId="{8FE97505-B06A-4BBF-A500-A060C7240BC3}" srcOrd="1" destOrd="0" parTransId="{2A487BB1-5F5A-4ADD-A864-5FB060BF4A55}" sibTransId="{A0BF03DB-4A1D-4E1C-A0C4-5259ECC1E582}"/>
    <dgm:cxn modelId="{3102B59F-47C5-4439-8798-B533939AC0B0}" srcId="{5832B4B0-F254-4C1D-B97B-F6E80083483A}" destId="{7F0492DA-1692-4337-A8A5-0914FB801184}" srcOrd="4" destOrd="0" parTransId="{05A43861-E42D-4DF5-AB09-50A0066DC5AC}" sibTransId="{50698E41-3596-44A5-A141-5F019AC7FEBE}"/>
    <dgm:cxn modelId="{62300EA5-6462-43F3-BF90-3D4E6D5BA04A}" srcId="{5832B4B0-F254-4C1D-B97B-F6E80083483A}" destId="{2EFD64E0-C665-4D69-B615-BBF74858DC5D}" srcOrd="0" destOrd="0" parTransId="{8E4108D9-6E20-43BF-A430-93C5EF55EE29}" sibTransId="{8878FE3E-9CFB-42AB-841B-C16C66DA44C8}"/>
    <dgm:cxn modelId="{5F5B44BB-5CA6-4692-B76E-D1BECB87848C}" type="presOf" srcId="{2EFD64E0-C665-4D69-B615-BBF74858DC5D}" destId="{1E162C69-0215-4506-A7DC-3C58104779AD}" srcOrd="0" destOrd="0" presId="urn:microsoft.com/office/officeart/2008/layout/LinedList"/>
    <dgm:cxn modelId="{D53038F5-319E-42DE-90D7-F0E4723C36BE}" type="presOf" srcId="{45B9576F-FB86-41EF-8523-17D737052537}" destId="{840B0274-0FE5-4DFD-88CA-BA399DFB2E57}" srcOrd="0" destOrd="0" presId="urn:microsoft.com/office/officeart/2008/layout/LinedList"/>
    <dgm:cxn modelId="{25A87BFA-5471-4586-B7B3-80BA160333D0}" type="presOf" srcId="{8FE97505-B06A-4BBF-A500-A060C7240BC3}" destId="{5158D4C5-6D87-487A-88C2-6074A95E3D86}" srcOrd="0" destOrd="0" presId="urn:microsoft.com/office/officeart/2008/layout/LinedList"/>
    <dgm:cxn modelId="{7ACDDD87-0C8C-440D-9505-F5BA1F9C07D9}" type="presParOf" srcId="{8193F775-24F9-4EEC-908D-5EE21D7BB815}" destId="{5300F557-717F-40E1-BBEB-D15BE505B9E5}" srcOrd="0" destOrd="0" presId="urn:microsoft.com/office/officeart/2008/layout/LinedList"/>
    <dgm:cxn modelId="{DBF2DBE0-CBEC-4D8F-9479-C220DB2C11CC}" type="presParOf" srcId="{8193F775-24F9-4EEC-908D-5EE21D7BB815}" destId="{4A42DA4F-ACEF-47D2-9445-8EB2C8973502}" srcOrd="1" destOrd="0" presId="urn:microsoft.com/office/officeart/2008/layout/LinedList"/>
    <dgm:cxn modelId="{1B2BA954-DF0F-426D-B6E2-271565D503F4}" type="presParOf" srcId="{4A42DA4F-ACEF-47D2-9445-8EB2C8973502}" destId="{1E162C69-0215-4506-A7DC-3C58104779AD}" srcOrd="0" destOrd="0" presId="urn:microsoft.com/office/officeart/2008/layout/LinedList"/>
    <dgm:cxn modelId="{6ED082F9-5FD4-43AB-90E4-CC2601170A6F}" type="presParOf" srcId="{4A42DA4F-ACEF-47D2-9445-8EB2C8973502}" destId="{4BA16C93-A878-40A9-A424-353A5992023A}" srcOrd="1" destOrd="0" presId="urn:microsoft.com/office/officeart/2008/layout/LinedList"/>
    <dgm:cxn modelId="{AB6BF8EF-6681-435B-B22B-003ECB6063AE}" type="presParOf" srcId="{8193F775-24F9-4EEC-908D-5EE21D7BB815}" destId="{33333043-D92E-4B4A-B3B9-F6EFDB58B33E}" srcOrd="2" destOrd="0" presId="urn:microsoft.com/office/officeart/2008/layout/LinedList"/>
    <dgm:cxn modelId="{80346871-9099-478C-83FC-52C17B993DFA}" type="presParOf" srcId="{8193F775-24F9-4EEC-908D-5EE21D7BB815}" destId="{6CE563D6-36B7-4EF2-B751-FEB23FB5316D}" srcOrd="3" destOrd="0" presId="urn:microsoft.com/office/officeart/2008/layout/LinedList"/>
    <dgm:cxn modelId="{A7E6CC3C-7C03-490C-B4E5-72489E9986A4}" type="presParOf" srcId="{6CE563D6-36B7-4EF2-B751-FEB23FB5316D}" destId="{5158D4C5-6D87-487A-88C2-6074A95E3D86}" srcOrd="0" destOrd="0" presId="urn:microsoft.com/office/officeart/2008/layout/LinedList"/>
    <dgm:cxn modelId="{D72917E9-B001-427C-8548-D714D3356C2C}" type="presParOf" srcId="{6CE563D6-36B7-4EF2-B751-FEB23FB5316D}" destId="{1A24B85F-4281-4B1B-AFED-E7532EDE3698}" srcOrd="1" destOrd="0" presId="urn:microsoft.com/office/officeart/2008/layout/LinedList"/>
    <dgm:cxn modelId="{E0ED9BAE-EAF2-480B-952D-DA234F949756}" type="presParOf" srcId="{8193F775-24F9-4EEC-908D-5EE21D7BB815}" destId="{00D302A0-896C-488F-B428-77A3AE062AE5}" srcOrd="4" destOrd="0" presId="urn:microsoft.com/office/officeart/2008/layout/LinedList"/>
    <dgm:cxn modelId="{A3CEF5C0-43A3-4C37-A51F-03C897530C34}" type="presParOf" srcId="{8193F775-24F9-4EEC-908D-5EE21D7BB815}" destId="{E5386CE0-E818-42FE-AB26-E98171D73901}" srcOrd="5" destOrd="0" presId="urn:microsoft.com/office/officeart/2008/layout/LinedList"/>
    <dgm:cxn modelId="{9DF31559-B6B1-4F17-9EBF-92E2642BD28D}" type="presParOf" srcId="{E5386CE0-E818-42FE-AB26-E98171D73901}" destId="{840B0274-0FE5-4DFD-88CA-BA399DFB2E57}" srcOrd="0" destOrd="0" presId="urn:microsoft.com/office/officeart/2008/layout/LinedList"/>
    <dgm:cxn modelId="{F24869DA-54C1-4D9A-9234-2C4BD1FA34FC}" type="presParOf" srcId="{E5386CE0-E818-42FE-AB26-E98171D73901}" destId="{9138F4B6-E231-4F6B-A368-112B578638D9}" srcOrd="1" destOrd="0" presId="urn:microsoft.com/office/officeart/2008/layout/LinedList"/>
    <dgm:cxn modelId="{757A48D4-71CD-4B73-AD99-B0199C3CC6C6}" type="presParOf" srcId="{8193F775-24F9-4EEC-908D-5EE21D7BB815}" destId="{0209FCC5-2F1C-4F38-BDA8-83CAD8A448F7}" srcOrd="6" destOrd="0" presId="urn:microsoft.com/office/officeart/2008/layout/LinedList"/>
    <dgm:cxn modelId="{F4A0D9E2-C6C1-41EE-963A-71A2D2155214}" type="presParOf" srcId="{8193F775-24F9-4EEC-908D-5EE21D7BB815}" destId="{7C68227C-3D21-4A95-A289-512DC09AB106}" srcOrd="7" destOrd="0" presId="urn:microsoft.com/office/officeart/2008/layout/LinedList"/>
    <dgm:cxn modelId="{6CD5A301-E9FE-4114-A288-8AB4A1391C2E}" type="presParOf" srcId="{7C68227C-3D21-4A95-A289-512DC09AB106}" destId="{7E0F8983-6F1E-451D-9BC7-D1FA8CC6CB96}" srcOrd="0" destOrd="0" presId="urn:microsoft.com/office/officeart/2008/layout/LinedList"/>
    <dgm:cxn modelId="{3E2BB8A3-4FBE-4B50-BC26-CCDD8BB3C169}" type="presParOf" srcId="{7C68227C-3D21-4A95-A289-512DC09AB106}" destId="{1F8493F0-0184-4298-8EDA-9108A52A4F85}" srcOrd="1" destOrd="0" presId="urn:microsoft.com/office/officeart/2008/layout/LinedList"/>
    <dgm:cxn modelId="{4EE61A63-FFD6-49F9-841D-483B9B9DFF76}" type="presParOf" srcId="{8193F775-24F9-4EEC-908D-5EE21D7BB815}" destId="{7F2C2D28-B34C-48D5-8597-5F09C75D4836}" srcOrd="8" destOrd="0" presId="urn:microsoft.com/office/officeart/2008/layout/LinedList"/>
    <dgm:cxn modelId="{B6D1C9CA-840F-4BAF-8C91-5155914CEF9F}" type="presParOf" srcId="{8193F775-24F9-4EEC-908D-5EE21D7BB815}" destId="{B81D03F9-FA64-480E-9710-EDC9C89BC1DF}" srcOrd="9" destOrd="0" presId="urn:microsoft.com/office/officeart/2008/layout/LinedList"/>
    <dgm:cxn modelId="{4D45EC18-E166-4A67-9600-E49CA324994C}" type="presParOf" srcId="{B81D03F9-FA64-480E-9710-EDC9C89BC1DF}" destId="{9B3D7B4D-90F3-4DC9-B44D-132A9473F98F}" srcOrd="0" destOrd="0" presId="urn:microsoft.com/office/officeart/2008/layout/LinedList"/>
    <dgm:cxn modelId="{DF7FF8AF-081A-4821-B9CF-9155ACE6A3CE}" type="presParOf" srcId="{B81D03F9-FA64-480E-9710-EDC9C89BC1DF}" destId="{C2541863-DC69-41CD-87AB-C7E84E7F30D1}" srcOrd="1" destOrd="0" presId="urn:microsoft.com/office/officeart/2008/layout/LinedList"/>
    <dgm:cxn modelId="{A3C4CB51-0D67-4B08-9996-A02B3D9979B9}" type="presParOf" srcId="{8193F775-24F9-4EEC-908D-5EE21D7BB815}" destId="{9D274387-7676-4D16-A97E-49761A07275B}" srcOrd="10" destOrd="0" presId="urn:microsoft.com/office/officeart/2008/layout/LinedList"/>
    <dgm:cxn modelId="{CACA8C7D-2A72-41C9-AC60-D9196AFD9E99}" type="presParOf" srcId="{8193F775-24F9-4EEC-908D-5EE21D7BB815}" destId="{F1BA99EA-5846-49CC-B147-8D2C1D21E47D}" srcOrd="11" destOrd="0" presId="urn:microsoft.com/office/officeart/2008/layout/LinedList"/>
    <dgm:cxn modelId="{01E53381-6CB7-4D21-ACD1-8DBF9BF3B4B7}" type="presParOf" srcId="{F1BA99EA-5846-49CC-B147-8D2C1D21E47D}" destId="{3EF6D5DF-4314-41EE-AF6B-1454225A1751}" srcOrd="0" destOrd="0" presId="urn:microsoft.com/office/officeart/2008/layout/LinedList"/>
    <dgm:cxn modelId="{63814893-5E86-4604-817C-3DAC2C86953F}" type="presParOf" srcId="{F1BA99EA-5846-49CC-B147-8D2C1D21E47D}" destId="{D2492092-6891-4296-AE65-6D379377DA05}" srcOrd="1" destOrd="0" presId="urn:microsoft.com/office/officeart/2008/layout/Lin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00F557-717F-40E1-BBEB-D15BE505B9E5}">
      <dsp:nvSpPr>
        <dsp:cNvPr id="0" name=""/>
        <dsp:cNvSpPr/>
      </dsp:nvSpPr>
      <dsp:spPr>
        <a:xfrm>
          <a:off x="0" y="2124"/>
          <a:ext cx="10515600" cy="0"/>
        </a:xfrm>
        <a:prstGeom prst="line">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w="6350" cap="flat" cmpd="sng" algn="ctr">
          <a:solidFill>
            <a:schemeClr val="accent5">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1E162C69-0215-4506-A7DC-3C58104779AD}">
      <dsp:nvSpPr>
        <dsp:cNvPr id="0" name=""/>
        <dsp:cNvSpPr/>
      </dsp:nvSpPr>
      <dsp:spPr>
        <a:xfrm>
          <a:off x="0" y="2124"/>
          <a:ext cx="10515600" cy="7245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730" tIns="125730" rIns="125730" bIns="125730" numCol="1" spcCol="1270" anchor="t" anchorCtr="0">
          <a:noAutofit/>
        </a:bodyPr>
        <a:lstStyle/>
        <a:p>
          <a:pPr marL="0" lvl="0" indent="0" algn="l" defTabSz="1466850">
            <a:lnSpc>
              <a:spcPct val="90000"/>
            </a:lnSpc>
            <a:spcBef>
              <a:spcPct val="0"/>
            </a:spcBef>
            <a:spcAft>
              <a:spcPct val="35000"/>
            </a:spcAft>
            <a:buNone/>
            <a:defRPr cap="all"/>
          </a:pPr>
          <a:r>
            <a:rPr lang="en-US" sz="3300" kern="1200"/>
            <a:t>Executive Summary</a:t>
          </a:r>
        </a:p>
      </dsp:txBody>
      <dsp:txXfrm>
        <a:off x="0" y="2124"/>
        <a:ext cx="10515600" cy="724514"/>
      </dsp:txXfrm>
    </dsp:sp>
    <dsp:sp modelId="{33333043-D92E-4B4A-B3B9-F6EFDB58B33E}">
      <dsp:nvSpPr>
        <dsp:cNvPr id="0" name=""/>
        <dsp:cNvSpPr/>
      </dsp:nvSpPr>
      <dsp:spPr>
        <a:xfrm>
          <a:off x="0" y="726639"/>
          <a:ext cx="10515600" cy="0"/>
        </a:xfrm>
        <a:prstGeom prst="line">
          <a:avLst/>
        </a:prstGeom>
        <a:gradFill rotWithShape="0">
          <a:gsLst>
            <a:gs pos="0">
              <a:schemeClr val="accent5">
                <a:hueOff val="-1351709"/>
                <a:satOff val="-3484"/>
                <a:lumOff val="-2353"/>
                <a:alphaOff val="0"/>
                <a:satMod val="103000"/>
                <a:lumMod val="102000"/>
                <a:tint val="94000"/>
              </a:schemeClr>
            </a:gs>
            <a:gs pos="50000">
              <a:schemeClr val="accent5">
                <a:hueOff val="-1351709"/>
                <a:satOff val="-3484"/>
                <a:lumOff val="-2353"/>
                <a:alphaOff val="0"/>
                <a:satMod val="110000"/>
                <a:lumMod val="100000"/>
                <a:shade val="100000"/>
              </a:schemeClr>
            </a:gs>
            <a:gs pos="100000">
              <a:schemeClr val="accent5">
                <a:hueOff val="-1351709"/>
                <a:satOff val="-3484"/>
                <a:lumOff val="-2353"/>
                <a:alphaOff val="0"/>
                <a:lumMod val="99000"/>
                <a:satMod val="120000"/>
                <a:shade val="78000"/>
              </a:schemeClr>
            </a:gs>
          </a:gsLst>
          <a:lin ang="5400000" scaled="0"/>
        </a:gradFill>
        <a:ln w="6350" cap="flat" cmpd="sng" algn="ctr">
          <a:solidFill>
            <a:schemeClr val="accent5">
              <a:hueOff val="-1351709"/>
              <a:satOff val="-3484"/>
              <a:lumOff val="-2353"/>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5158D4C5-6D87-487A-88C2-6074A95E3D86}">
      <dsp:nvSpPr>
        <dsp:cNvPr id="0" name=""/>
        <dsp:cNvSpPr/>
      </dsp:nvSpPr>
      <dsp:spPr>
        <a:xfrm>
          <a:off x="0" y="726639"/>
          <a:ext cx="10515600" cy="7245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730" tIns="125730" rIns="125730" bIns="125730" numCol="1" spcCol="1270" anchor="t" anchorCtr="0">
          <a:noAutofit/>
        </a:bodyPr>
        <a:lstStyle/>
        <a:p>
          <a:pPr marL="0" lvl="0" indent="0" algn="l" defTabSz="1466850">
            <a:lnSpc>
              <a:spcPct val="90000"/>
            </a:lnSpc>
            <a:spcBef>
              <a:spcPct val="0"/>
            </a:spcBef>
            <a:spcAft>
              <a:spcPct val="35000"/>
            </a:spcAft>
            <a:buNone/>
            <a:defRPr cap="all"/>
          </a:pPr>
          <a:r>
            <a:rPr lang="en-US" sz="3300" kern="1200"/>
            <a:t>Introduction</a:t>
          </a:r>
        </a:p>
      </dsp:txBody>
      <dsp:txXfrm>
        <a:off x="0" y="726639"/>
        <a:ext cx="10515600" cy="724514"/>
      </dsp:txXfrm>
    </dsp:sp>
    <dsp:sp modelId="{00D302A0-896C-488F-B428-77A3AE062AE5}">
      <dsp:nvSpPr>
        <dsp:cNvPr id="0" name=""/>
        <dsp:cNvSpPr/>
      </dsp:nvSpPr>
      <dsp:spPr>
        <a:xfrm>
          <a:off x="0" y="1451154"/>
          <a:ext cx="10515600" cy="0"/>
        </a:xfrm>
        <a:prstGeom prst="line">
          <a:avLst/>
        </a:prstGeom>
        <a:gradFill rotWithShape="0">
          <a:gsLst>
            <a:gs pos="0">
              <a:schemeClr val="accent5">
                <a:hueOff val="-2703417"/>
                <a:satOff val="-6968"/>
                <a:lumOff val="-4706"/>
                <a:alphaOff val="0"/>
                <a:satMod val="103000"/>
                <a:lumMod val="102000"/>
                <a:tint val="94000"/>
              </a:schemeClr>
            </a:gs>
            <a:gs pos="50000">
              <a:schemeClr val="accent5">
                <a:hueOff val="-2703417"/>
                <a:satOff val="-6968"/>
                <a:lumOff val="-4706"/>
                <a:alphaOff val="0"/>
                <a:satMod val="110000"/>
                <a:lumMod val="100000"/>
                <a:shade val="100000"/>
              </a:schemeClr>
            </a:gs>
            <a:gs pos="100000">
              <a:schemeClr val="accent5">
                <a:hueOff val="-2703417"/>
                <a:satOff val="-6968"/>
                <a:lumOff val="-4706"/>
                <a:alphaOff val="0"/>
                <a:lumMod val="99000"/>
                <a:satMod val="120000"/>
                <a:shade val="78000"/>
              </a:schemeClr>
            </a:gs>
          </a:gsLst>
          <a:lin ang="5400000" scaled="0"/>
        </a:gradFill>
        <a:ln w="6350" cap="flat" cmpd="sng" algn="ctr">
          <a:solidFill>
            <a:schemeClr val="accent5">
              <a:hueOff val="-2703417"/>
              <a:satOff val="-6968"/>
              <a:lumOff val="-4706"/>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840B0274-0FE5-4DFD-88CA-BA399DFB2E57}">
      <dsp:nvSpPr>
        <dsp:cNvPr id="0" name=""/>
        <dsp:cNvSpPr/>
      </dsp:nvSpPr>
      <dsp:spPr>
        <a:xfrm>
          <a:off x="0" y="1451154"/>
          <a:ext cx="10515600" cy="7245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730" tIns="125730" rIns="125730" bIns="125730" numCol="1" spcCol="1270" anchor="t" anchorCtr="0">
          <a:noAutofit/>
        </a:bodyPr>
        <a:lstStyle/>
        <a:p>
          <a:pPr marL="0" lvl="0" indent="0" algn="l" defTabSz="1466850">
            <a:lnSpc>
              <a:spcPct val="90000"/>
            </a:lnSpc>
            <a:spcBef>
              <a:spcPct val="0"/>
            </a:spcBef>
            <a:spcAft>
              <a:spcPct val="35000"/>
            </a:spcAft>
            <a:buNone/>
            <a:defRPr cap="all"/>
          </a:pPr>
          <a:r>
            <a:rPr lang="en-US" sz="3300" kern="1200"/>
            <a:t>Methodology</a:t>
          </a:r>
        </a:p>
      </dsp:txBody>
      <dsp:txXfrm>
        <a:off x="0" y="1451154"/>
        <a:ext cx="10515600" cy="724514"/>
      </dsp:txXfrm>
    </dsp:sp>
    <dsp:sp modelId="{0209FCC5-2F1C-4F38-BDA8-83CAD8A448F7}">
      <dsp:nvSpPr>
        <dsp:cNvPr id="0" name=""/>
        <dsp:cNvSpPr/>
      </dsp:nvSpPr>
      <dsp:spPr>
        <a:xfrm>
          <a:off x="0" y="2175669"/>
          <a:ext cx="10515600" cy="0"/>
        </a:xfrm>
        <a:prstGeom prst="line">
          <a:avLst/>
        </a:prstGeom>
        <a:gradFill rotWithShape="0">
          <a:gsLst>
            <a:gs pos="0">
              <a:schemeClr val="accent5">
                <a:hueOff val="-4055126"/>
                <a:satOff val="-10451"/>
                <a:lumOff val="-7059"/>
                <a:alphaOff val="0"/>
                <a:satMod val="103000"/>
                <a:lumMod val="102000"/>
                <a:tint val="94000"/>
              </a:schemeClr>
            </a:gs>
            <a:gs pos="50000">
              <a:schemeClr val="accent5">
                <a:hueOff val="-4055126"/>
                <a:satOff val="-10451"/>
                <a:lumOff val="-7059"/>
                <a:alphaOff val="0"/>
                <a:satMod val="110000"/>
                <a:lumMod val="100000"/>
                <a:shade val="100000"/>
              </a:schemeClr>
            </a:gs>
            <a:gs pos="100000">
              <a:schemeClr val="accent5">
                <a:hueOff val="-4055126"/>
                <a:satOff val="-10451"/>
                <a:lumOff val="-7059"/>
                <a:alphaOff val="0"/>
                <a:lumMod val="99000"/>
                <a:satMod val="120000"/>
                <a:shade val="78000"/>
              </a:schemeClr>
            </a:gs>
          </a:gsLst>
          <a:lin ang="5400000" scaled="0"/>
        </a:gradFill>
        <a:ln w="6350" cap="flat" cmpd="sng" algn="ctr">
          <a:solidFill>
            <a:schemeClr val="accent5">
              <a:hueOff val="-4055126"/>
              <a:satOff val="-10451"/>
              <a:lumOff val="-7059"/>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7E0F8983-6F1E-451D-9BC7-D1FA8CC6CB96}">
      <dsp:nvSpPr>
        <dsp:cNvPr id="0" name=""/>
        <dsp:cNvSpPr/>
      </dsp:nvSpPr>
      <dsp:spPr>
        <a:xfrm>
          <a:off x="0" y="2175669"/>
          <a:ext cx="10515600" cy="7245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730" tIns="125730" rIns="125730" bIns="125730" numCol="1" spcCol="1270" anchor="t" anchorCtr="0">
          <a:noAutofit/>
        </a:bodyPr>
        <a:lstStyle/>
        <a:p>
          <a:pPr marL="0" lvl="0" indent="0" algn="l" defTabSz="1466850">
            <a:lnSpc>
              <a:spcPct val="90000"/>
            </a:lnSpc>
            <a:spcBef>
              <a:spcPct val="0"/>
            </a:spcBef>
            <a:spcAft>
              <a:spcPct val="35000"/>
            </a:spcAft>
            <a:buNone/>
            <a:defRPr cap="all"/>
          </a:pPr>
          <a:r>
            <a:rPr lang="en-US" sz="3300" kern="1200"/>
            <a:t>Results</a:t>
          </a:r>
        </a:p>
      </dsp:txBody>
      <dsp:txXfrm>
        <a:off x="0" y="2175669"/>
        <a:ext cx="10515600" cy="724514"/>
      </dsp:txXfrm>
    </dsp:sp>
    <dsp:sp modelId="{7F2C2D28-B34C-48D5-8597-5F09C75D4836}">
      <dsp:nvSpPr>
        <dsp:cNvPr id="0" name=""/>
        <dsp:cNvSpPr/>
      </dsp:nvSpPr>
      <dsp:spPr>
        <a:xfrm>
          <a:off x="0" y="2900183"/>
          <a:ext cx="10515600" cy="0"/>
        </a:xfrm>
        <a:prstGeom prst="line">
          <a:avLst/>
        </a:prstGeom>
        <a:gradFill rotWithShape="0">
          <a:gsLst>
            <a:gs pos="0">
              <a:schemeClr val="accent5">
                <a:hueOff val="-5406834"/>
                <a:satOff val="-13935"/>
                <a:lumOff val="-9412"/>
                <a:alphaOff val="0"/>
                <a:satMod val="103000"/>
                <a:lumMod val="102000"/>
                <a:tint val="94000"/>
              </a:schemeClr>
            </a:gs>
            <a:gs pos="50000">
              <a:schemeClr val="accent5">
                <a:hueOff val="-5406834"/>
                <a:satOff val="-13935"/>
                <a:lumOff val="-9412"/>
                <a:alphaOff val="0"/>
                <a:satMod val="110000"/>
                <a:lumMod val="100000"/>
                <a:shade val="100000"/>
              </a:schemeClr>
            </a:gs>
            <a:gs pos="100000">
              <a:schemeClr val="accent5">
                <a:hueOff val="-5406834"/>
                <a:satOff val="-13935"/>
                <a:lumOff val="-9412"/>
                <a:alphaOff val="0"/>
                <a:lumMod val="99000"/>
                <a:satMod val="120000"/>
                <a:shade val="78000"/>
              </a:schemeClr>
            </a:gs>
          </a:gsLst>
          <a:lin ang="5400000" scaled="0"/>
        </a:gradFill>
        <a:ln w="6350" cap="flat" cmpd="sng" algn="ctr">
          <a:solidFill>
            <a:schemeClr val="accent5">
              <a:hueOff val="-5406834"/>
              <a:satOff val="-13935"/>
              <a:lumOff val="-9412"/>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9B3D7B4D-90F3-4DC9-B44D-132A9473F98F}">
      <dsp:nvSpPr>
        <dsp:cNvPr id="0" name=""/>
        <dsp:cNvSpPr/>
      </dsp:nvSpPr>
      <dsp:spPr>
        <a:xfrm>
          <a:off x="0" y="2900183"/>
          <a:ext cx="10515600" cy="7245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730" tIns="125730" rIns="125730" bIns="125730" numCol="1" spcCol="1270" anchor="t" anchorCtr="0">
          <a:noAutofit/>
        </a:bodyPr>
        <a:lstStyle/>
        <a:p>
          <a:pPr marL="0" lvl="0" indent="0" algn="l" defTabSz="1466850">
            <a:lnSpc>
              <a:spcPct val="90000"/>
            </a:lnSpc>
            <a:spcBef>
              <a:spcPct val="0"/>
            </a:spcBef>
            <a:spcAft>
              <a:spcPct val="35000"/>
            </a:spcAft>
            <a:buNone/>
            <a:defRPr cap="all"/>
          </a:pPr>
          <a:r>
            <a:rPr lang="en-US" sz="3300" kern="1200"/>
            <a:t>Conclusion</a:t>
          </a:r>
        </a:p>
      </dsp:txBody>
      <dsp:txXfrm>
        <a:off x="0" y="2900183"/>
        <a:ext cx="10515600" cy="724514"/>
      </dsp:txXfrm>
    </dsp:sp>
    <dsp:sp modelId="{9D274387-7676-4D16-A97E-49761A07275B}">
      <dsp:nvSpPr>
        <dsp:cNvPr id="0" name=""/>
        <dsp:cNvSpPr/>
      </dsp:nvSpPr>
      <dsp:spPr>
        <a:xfrm>
          <a:off x="0" y="3624698"/>
          <a:ext cx="10515600" cy="0"/>
        </a:xfrm>
        <a:prstGeom prst="line">
          <a:avLst/>
        </a:prstGeom>
        <a:gradFill rotWithShape="0">
          <a:gsLst>
            <a:gs pos="0">
              <a:schemeClr val="accent5">
                <a:hueOff val="-6758543"/>
                <a:satOff val="-17419"/>
                <a:lumOff val="-11765"/>
                <a:alphaOff val="0"/>
                <a:satMod val="103000"/>
                <a:lumMod val="102000"/>
                <a:tint val="94000"/>
              </a:schemeClr>
            </a:gs>
            <a:gs pos="50000">
              <a:schemeClr val="accent5">
                <a:hueOff val="-6758543"/>
                <a:satOff val="-17419"/>
                <a:lumOff val="-11765"/>
                <a:alphaOff val="0"/>
                <a:satMod val="110000"/>
                <a:lumMod val="100000"/>
                <a:shade val="100000"/>
              </a:schemeClr>
            </a:gs>
            <a:gs pos="100000">
              <a:schemeClr val="accent5">
                <a:hueOff val="-6758543"/>
                <a:satOff val="-17419"/>
                <a:lumOff val="-11765"/>
                <a:alphaOff val="0"/>
                <a:lumMod val="99000"/>
                <a:satMod val="120000"/>
                <a:shade val="78000"/>
              </a:schemeClr>
            </a:gs>
          </a:gsLst>
          <a:lin ang="5400000" scaled="0"/>
        </a:gradFill>
        <a:ln w="6350" cap="flat" cmpd="sng" algn="ctr">
          <a:solidFill>
            <a:schemeClr val="accent5">
              <a:hueOff val="-6758543"/>
              <a:satOff val="-17419"/>
              <a:lumOff val="-11765"/>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3EF6D5DF-4314-41EE-AF6B-1454225A1751}">
      <dsp:nvSpPr>
        <dsp:cNvPr id="0" name=""/>
        <dsp:cNvSpPr/>
      </dsp:nvSpPr>
      <dsp:spPr>
        <a:xfrm>
          <a:off x="0" y="3624698"/>
          <a:ext cx="10515600" cy="7245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730" tIns="125730" rIns="125730" bIns="125730" numCol="1" spcCol="1270" anchor="t" anchorCtr="0">
          <a:noAutofit/>
        </a:bodyPr>
        <a:lstStyle/>
        <a:p>
          <a:pPr marL="0" lvl="0" indent="0" algn="l" defTabSz="1466850">
            <a:lnSpc>
              <a:spcPct val="90000"/>
            </a:lnSpc>
            <a:spcBef>
              <a:spcPct val="0"/>
            </a:spcBef>
            <a:spcAft>
              <a:spcPct val="35000"/>
            </a:spcAft>
            <a:buNone/>
            <a:defRPr cap="all"/>
          </a:pPr>
          <a:endParaRPr lang="en-US" sz="3300" kern="1200" dirty="0"/>
        </a:p>
      </dsp:txBody>
      <dsp:txXfrm>
        <a:off x="0" y="3624698"/>
        <a:ext cx="10515600" cy="724514"/>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10/4/2021</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10/4/2021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3</a:t>
            </a:fld>
            <a:endParaRPr lang="en-US"/>
          </a:p>
        </p:txBody>
      </p:sp>
    </p:spTree>
    <p:extLst>
      <p:ext uri="{BB962C8B-B14F-4D97-AF65-F5344CB8AC3E}">
        <p14:creationId xmlns:p14="http://schemas.microsoft.com/office/powerpoint/2010/main" val="37523798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12</a:t>
            </a:fld>
            <a:endParaRPr lang="en-US"/>
          </a:p>
        </p:txBody>
      </p:sp>
    </p:spTree>
    <p:extLst>
      <p:ext uri="{BB962C8B-B14F-4D97-AF65-F5344CB8AC3E}">
        <p14:creationId xmlns:p14="http://schemas.microsoft.com/office/powerpoint/2010/main" val="40895844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18</a:t>
            </a:fld>
            <a:endParaRPr lang="en-US"/>
          </a:p>
        </p:txBody>
      </p:sp>
    </p:spTree>
    <p:extLst>
      <p:ext uri="{BB962C8B-B14F-4D97-AF65-F5344CB8AC3E}">
        <p14:creationId xmlns:p14="http://schemas.microsoft.com/office/powerpoint/2010/main" val="5609511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10/4/2021</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10/4/2021</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10/4/2021</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10/4/2021</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10/4/2021</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10/4/2021</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10/4/2021</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10/4/2021</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10/4/2021</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10/4/2021</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github.com/VasiliosPhilippou/IBM-Data-Science/blob/main/CAP%20IBM%20-%20WEB%20SCRABLING.ipynb" TargetMode="Externa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github.com/VasiliosPhilippou/IBM-Data-Science/blob/main/CAP%20IBM%20-%20WEB%20SCRABLING.ipynb" TargetMode="Externa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hyperlink" Target="https://github.com/VasiliosPhilippou/IBM-Data-Science/blob/main/CAP%20IBM%20-%20DATA%20WRANGLING%20EDA.ipynb"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github.com/VasiliosPhilippou/IBM-Data-Science/blob/main/CAP%20IBM%20-%20DATA%20WRANGLING%20EDA.ipynb" TargetMode="Externa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hyperlink" Target="https://github.com/VasiliosPhilippou/IBM-Data-Science/blob/main/CAP%20IBM%20-%20EDA%20WITH%20DATA%20VISUALIZATION.ipynb" TargetMode="Externa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hyperlink" Target="https://github.com/VasiliosPhilippou/IBM-Data-Science/blob/main/CAP%20IBM%20-%20EDA%20WITH%20DATA%20VISUALIZATION.ipynb" TargetMode="Externa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hyperlink" Target="https://github.com/VasiliosPhilippou/IBM-Data-Science/blob/main/CAP%20IBM%20-%20EDA%20WITH%20SQL.ipynb"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2" Type="http://schemas.openxmlformats.org/officeDocument/2006/relationships/hyperlink" Target="https://github.com/VasiliosPhilippou/IBM-Data-Science/blob/main/CAP%20IBM%20-%20DASHBOARDS%20(1).ipynb"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3.jpeg"/><Relationship Id="rId7" Type="http://schemas.openxmlformats.org/officeDocument/2006/relationships/diagramColors" Target="../diagrams/colors1.xm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20.xml.rels><?xml version="1.0" encoding="UTF-8" standalone="yes"?>
<Relationships xmlns="http://schemas.openxmlformats.org/package/2006/relationships"><Relationship Id="rId2" Type="http://schemas.openxmlformats.org/officeDocument/2006/relationships/hyperlink" Target="https://github.com/VasiliosPhilippou/IBM-Data-Science/blob/main/CAP%20IBM%20-%20CLASSIFICATION.ipynb"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4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42.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github.com/VasiliosPhilippou/IBM-Data-Science/blob/main/Capstone%20IBM%20Project.ipynb" TargetMode="External"/><Relationship Id="rId1" Type="http://schemas.openxmlformats.org/officeDocument/2006/relationships/slideLayout" Target="../slideLayouts/slideLayout9.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github.com/VasiliosPhilippou/IBM-Data-Science/blob/main/Capstone%20IBM%20Project.ipynb" TargetMode="Externa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github.com/VasiliosPhilippou/IBM-Data-Science/blob/main/CAP%20IBM%20-%20WEB%20SCRABLING.ipynb" TargetMode="Externa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Vasilios Philippou	</a:t>
            </a:r>
          </a:p>
          <a:p>
            <a:r>
              <a:rPr lang="en-US" dirty="0">
                <a:solidFill>
                  <a:schemeClr val="bg2"/>
                </a:solidFill>
                <a:latin typeface="Abadi" panose="020B0604020104020204" pitchFamily="34" charset="0"/>
                <a:ea typeface="SF Pro" pitchFamily="2" charset="0"/>
                <a:cs typeface="SF Pro" pitchFamily="2" charset="0"/>
              </a:rPr>
              <a:t>10/4/2021</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0722B-6CC5-49F8-904E-872BE9CB7215}"/>
              </a:ext>
            </a:extLst>
          </p:cNvPr>
          <p:cNvSpPr txBox="1">
            <a:spLocks/>
          </p:cNvSpPr>
          <p:nvPr/>
        </p:nvSpPr>
        <p:spPr>
          <a:xfrm>
            <a:off x="136634" y="2414810"/>
            <a:ext cx="2743200" cy="2743200"/>
          </a:xfrm>
          <a:prstGeom prst="ellipse">
            <a:avLst/>
          </a:prstGeom>
          <a:solidFill>
            <a:srgbClr val="262626"/>
          </a:solidFill>
          <a:ln w="174625" cmpd="thinThick">
            <a:solidFill>
              <a:srgbClr val="262626"/>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800" dirty="0">
                <a:solidFill>
                  <a:srgbClr val="FFFFFF"/>
                </a:solidFill>
              </a:rPr>
              <a:t>Data Collection- Web Scrapping</a:t>
            </a:r>
            <a:br>
              <a:rPr lang="en-US" sz="1800" dirty="0">
                <a:solidFill>
                  <a:srgbClr val="FFFFFF"/>
                </a:solidFill>
              </a:rPr>
            </a:br>
            <a:br>
              <a:rPr lang="en-US" sz="1400" dirty="0">
                <a:solidFill>
                  <a:srgbClr val="FFFFFF"/>
                </a:solidFill>
              </a:rPr>
            </a:br>
            <a:r>
              <a:rPr lang="en-US" sz="1400" dirty="0">
                <a:solidFill>
                  <a:srgbClr val="FFFFFF"/>
                </a:solidFill>
                <a:hlinkClick r:id="rId2"/>
              </a:rPr>
              <a:t>https://github.com/VasiliosPhilippou/IBM-Data-Science/blob/main/CAP%20IBM%20-%20WEB%20SCRABLING.ipynb</a:t>
            </a:r>
            <a:endParaRPr lang="en-US" sz="1400" dirty="0">
              <a:solidFill>
                <a:srgbClr val="FFFFFF"/>
              </a:solidFill>
            </a:endParaRPr>
          </a:p>
        </p:txBody>
      </p:sp>
      <p:sp>
        <p:nvSpPr>
          <p:cNvPr id="3" name="Rectangle 2">
            <a:extLst>
              <a:ext uri="{FF2B5EF4-FFF2-40B4-BE49-F238E27FC236}">
                <a16:creationId xmlns:a16="http://schemas.microsoft.com/office/drawing/2014/main" id="{20653B1E-B2CA-40B6-BC45-9A4B8082EB23}"/>
              </a:ext>
            </a:extLst>
          </p:cNvPr>
          <p:cNvSpPr/>
          <p:nvPr/>
        </p:nvSpPr>
        <p:spPr>
          <a:xfrm>
            <a:off x="3069022" y="403523"/>
            <a:ext cx="7105234" cy="825709"/>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sz="2000" dirty="0">
                <a:solidFill>
                  <a:schemeClr val="tx1"/>
                </a:solidFill>
              </a:rPr>
              <a:t>2) Extract all column / variable names from the HTML table header</a:t>
            </a:r>
          </a:p>
          <a:p>
            <a:pPr algn="ctr"/>
            <a:endParaRPr lang="en-US" sz="2000" dirty="0">
              <a:solidFill>
                <a:schemeClr val="tx1"/>
              </a:solidFill>
            </a:endParaRPr>
          </a:p>
        </p:txBody>
      </p:sp>
      <p:pic>
        <p:nvPicPr>
          <p:cNvPr id="5" name="Picture 4" descr="Graphical user interface, text, application&#10;&#10;Description automatically generated">
            <a:extLst>
              <a:ext uri="{FF2B5EF4-FFF2-40B4-BE49-F238E27FC236}">
                <a16:creationId xmlns:a16="http://schemas.microsoft.com/office/drawing/2014/main" id="{608E9FCE-5AD1-4374-A25E-20AE3D248D5D}"/>
              </a:ext>
            </a:extLst>
          </p:cNvPr>
          <p:cNvPicPr>
            <a:picLocks noChangeAspect="1"/>
          </p:cNvPicPr>
          <p:nvPr/>
        </p:nvPicPr>
        <p:blipFill>
          <a:blip r:embed="rId3"/>
          <a:stretch>
            <a:fillRect/>
          </a:stretch>
        </p:blipFill>
        <p:spPr>
          <a:xfrm>
            <a:off x="3153103" y="1720619"/>
            <a:ext cx="9038896" cy="4617119"/>
          </a:xfrm>
          <a:prstGeom prst="rect">
            <a:avLst/>
          </a:prstGeom>
        </p:spPr>
      </p:pic>
    </p:spTree>
    <p:extLst>
      <p:ext uri="{BB962C8B-B14F-4D97-AF65-F5344CB8AC3E}">
        <p14:creationId xmlns:p14="http://schemas.microsoft.com/office/powerpoint/2010/main" val="6626280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E111DD-38B2-495C-9555-1611F03F7032}"/>
              </a:ext>
            </a:extLst>
          </p:cNvPr>
          <p:cNvSpPr txBox="1">
            <a:spLocks/>
          </p:cNvSpPr>
          <p:nvPr/>
        </p:nvSpPr>
        <p:spPr>
          <a:xfrm>
            <a:off x="136634" y="2236134"/>
            <a:ext cx="2743200" cy="2743200"/>
          </a:xfrm>
          <a:prstGeom prst="ellipse">
            <a:avLst/>
          </a:prstGeom>
          <a:solidFill>
            <a:srgbClr val="262626"/>
          </a:solidFill>
          <a:ln w="174625" cmpd="thinThick">
            <a:solidFill>
              <a:srgbClr val="262626"/>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800" dirty="0">
                <a:solidFill>
                  <a:srgbClr val="FFFFFF"/>
                </a:solidFill>
              </a:rPr>
              <a:t>Data Collection- Web Scrapping</a:t>
            </a:r>
            <a:br>
              <a:rPr lang="en-US" sz="1800" dirty="0">
                <a:solidFill>
                  <a:srgbClr val="FFFFFF"/>
                </a:solidFill>
              </a:rPr>
            </a:br>
            <a:br>
              <a:rPr lang="en-US" sz="1400" dirty="0">
                <a:solidFill>
                  <a:srgbClr val="FFFFFF"/>
                </a:solidFill>
              </a:rPr>
            </a:br>
            <a:r>
              <a:rPr lang="en-US" sz="1400" dirty="0">
                <a:solidFill>
                  <a:srgbClr val="FFFFFF"/>
                </a:solidFill>
                <a:hlinkClick r:id="rId2"/>
              </a:rPr>
              <a:t>https://github.com/VasiliosPhilippou/IBM-Data-Science/blob/main/CAP%20IBM%20-%20WEB%20SCRABLING.ipynb</a:t>
            </a:r>
            <a:endParaRPr lang="en-US" sz="1400" dirty="0">
              <a:solidFill>
                <a:srgbClr val="FFFFFF"/>
              </a:solidFill>
            </a:endParaRPr>
          </a:p>
        </p:txBody>
      </p:sp>
      <p:sp>
        <p:nvSpPr>
          <p:cNvPr id="3" name="Rectangle 2">
            <a:extLst>
              <a:ext uri="{FF2B5EF4-FFF2-40B4-BE49-F238E27FC236}">
                <a16:creationId xmlns:a16="http://schemas.microsoft.com/office/drawing/2014/main" id="{B15ECC14-9BC8-4D38-86EC-E8197A32284E}"/>
              </a:ext>
            </a:extLst>
          </p:cNvPr>
          <p:cNvSpPr/>
          <p:nvPr/>
        </p:nvSpPr>
        <p:spPr>
          <a:xfrm>
            <a:off x="3205655" y="194441"/>
            <a:ext cx="7105234" cy="825709"/>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sz="2000" dirty="0">
                <a:solidFill>
                  <a:schemeClr val="tx1"/>
                </a:solidFill>
              </a:rPr>
              <a:t>3) Create a data frame parsing the launch HTML tables</a:t>
            </a:r>
          </a:p>
          <a:p>
            <a:pPr algn="ctr"/>
            <a:endParaRPr lang="en-US" sz="2000" dirty="0">
              <a:solidFill>
                <a:schemeClr val="tx1"/>
              </a:solidFill>
            </a:endParaRPr>
          </a:p>
        </p:txBody>
      </p:sp>
      <p:pic>
        <p:nvPicPr>
          <p:cNvPr id="5" name="Picture 4" descr="Graphical user interface, text, application, email&#10;&#10;Description automatically generated">
            <a:extLst>
              <a:ext uri="{FF2B5EF4-FFF2-40B4-BE49-F238E27FC236}">
                <a16:creationId xmlns:a16="http://schemas.microsoft.com/office/drawing/2014/main" id="{E6F31342-2914-4BE1-8BB3-3DBDC494D942}"/>
              </a:ext>
            </a:extLst>
          </p:cNvPr>
          <p:cNvPicPr>
            <a:picLocks noChangeAspect="1"/>
          </p:cNvPicPr>
          <p:nvPr/>
        </p:nvPicPr>
        <p:blipFill>
          <a:blip r:embed="rId3"/>
          <a:stretch>
            <a:fillRect/>
          </a:stretch>
        </p:blipFill>
        <p:spPr>
          <a:xfrm>
            <a:off x="2953406" y="1229232"/>
            <a:ext cx="8753743" cy="4354011"/>
          </a:xfrm>
          <a:prstGeom prst="rect">
            <a:avLst/>
          </a:prstGeom>
        </p:spPr>
      </p:pic>
      <p:pic>
        <p:nvPicPr>
          <p:cNvPr id="7" name="Picture 6" descr="Graphical user interface, application, Word&#10;&#10;Description automatically generated">
            <a:extLst>
              <a:ext uri="{FF2B5EF4-FFF2-40B4-BE49-F238E27FC236}">
                <a16:creationId xmlns:a16="http://schemas.microsoft.com/office/drawing/2014/main" id="{945C5C18-230C-4B32-912E-ABAEABFBC482}"/>
              </a:ext>
            </a:extLst>
          </p:cNvPr>
          <p:cNvPicPr>
            <a:picLocks noChangeAspect="1"/>
          </p:cNvPicPr>
          <p:nvPr/>
        </p:nvPicPr>
        <p:blipFill>
          <a:blip r:embed="rId4"/>
          <a:stretch>
            <a:fillRect/>
          </a:stretch>
        </p:blipFill>
        <p:spPr>
          <a:xfrm>
            <a:off x="3205655" y="4435366"/>
            <a:ext cx="8376745" cy="2228193"/>
          </a:xfrm>
          <a:prstGeom prst="rect">
            <a:avLst/>
          </a:prstGeom>
        </p:spPr>
      </p:pic>
    </p:spTree>
    <p:extLst>
      <p:ext uri="{BB962C8B-B14F-4D97-AF65-F5344CB8AC3E}">
        <p14:creationId xmlns:p14="http://schemas.microsoft.com/office/powerpoint/2010/main" val="29072422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9">
            <a:extLst>
              <a:ext uri="{FF2B5EF4-FFF2-40B4-BE49-F238E27FC236}">
                <a16:creationId xmlns:a16="http://schemas.microsoft.com/office/drawing/2014/main" id="{0205D939-00C4-4F2E-9797-3170DD040D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E4E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1">
            <a:extLst>
              <a:ext uri="{FF2B5EF4-FFF2-40B4-BE49-F238E27FC236}">
                <a16:creationId xmlns:a16="http://schemas.microsoft.com/office/drawing/2014/main" id="{38EE4E44-1403-472B-8C01-D354CB8F5A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56866" y="480060"/>
            <a:ext cx="5458122"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Chart, diagram, funnel chart&#10;&#10;Description automatically generated">
            <a:extLst>
              <a:ext uri="{FF2B5EF4-FFF2-40B4-BE49-F238E27FC236}">
                <a16:creationId xmlns:a16="http://schemas.microsoft.com/office/drawing/2014/main" id="{984E6494-946F-44AE-AD83-4BFCB721346E}"/>
              </a:ext>
            </a:extLst>
          </p:cNvPr>
          <p:cNvPicPr>
            <a:picLocks noChangeAspect="1"/>
          </p:cNvPicPr>
          <p:nvPr/>
        </p:nvPicPr>
        <p:blipFill rotWithShape="1">
          <a:blip r:embed="rId3"/>
          <a:srcRect t="4920" b="5754"/>
          <a:stretch/>
        </p:blipFill>
        <p:spPr>
          <a:xfrm>
            <a:off x="6421035" y="643467"/>
            <a:ext cx="5129784" cy="5571066"/>
          </a:xfrm>
          <a:prstGeom prst="rect">
            <a:avLst/>
          </a:prstGeom>
        </p:spPr>
      </p:pic>
      <p:sp>
        <p:nvSpPr>
          <p:cNvPr id="14" name="Rectangle 13">
            <a:extLst>
              <a:ext uri="{FF2B5EF4-FFF2-40B4-BE49-F238E27FC236}">
                <a16:creationId xmlns:a16="http://schemas.microsoft.com/office/drawing/2014/main" id="{583CCE40-4C5F-42D3-86D9-7892AD1E98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5458121"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hart, funnel chart&#10;&#10;Description automatically generated">
            <a:extLst>
              <a:ext uri="{FF2B5EF4-FFF2-40B4-BE49-F238E27FC236}">
                <a16:creationId xmlns:a16="http://schemas.microsoft.com/office/drawing/2014/main" id="{316075C6-C733-4CC9-9743-998FA5467E5D}"/>
              </a:ext>
            </a:extLst>
          </p:cNvPr>
          <p:cNvPicPr>
            <a:picLocks noChangeAspect="1"/>
          </p:cNvPicPr>
          <p:nvPr/>
        </p:nvPicPr>
        <p:blipFill rotWithShape="1">
          <a:blip r:embed="rId4"/>
          <a:srcRect t="13168" r="-2" b="6465"/>
          <a:stretch/>
        </p:blipFill>
        <p:spPr>
          <a:xfrm>
            <a:off x="641180" y="643467"/>
            <a:ext cx="5129784" cy="5571066"/>
          </a:xfrm>
          <a:prstGeom prst="rect">
            <a:avLst/>
          </a:prstGeom>
        </p:spPr>
      </p:pic>
    </p:spTree>
    <p:extLst>
      <p:ext uri="{BB962C8B-B14F-4D97-AF65-F5344CB8AC3E}">
        <p14:creationId xmlns:p14="http://schemas.microsoft.com/office/powerpoint/2010/main" val="29401082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2A665A13-3129-46DF-B847-F273F3E96BE6}"/>
              </a:ext>
            </a:extLst>
          </p:cNvPr>
          <p:cNvSpPr txBox="1">
            <a:spLocks/>
          </p:cNvSpPr>
          <p:nvPr/>
        </p:nvSpPr>
        <p:spPr>
          <a:xfrm>
            <a:off x="804673" y="1445494"/>
            <a:ext cx="3616856" cy="437657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800" kern="1200" dirty="0">
                <a:solidFill>
                  <a:schemeClr val="tx1"/>
                </a:solidFill>
                <a:latin typeface="+mj-lt"/>
                <a:ea typeface="+mj-ea"/>
                <a:cs typeface="+mj-cs"/>
              </a:rPr>
              <a:t>Data Wrangling</a:t>
            </a:r>
          </a:p>
        </p:txBody>
      </p:sp>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a:xfrm>
            <a:off x="804672" y="603504"/>
            <a:ext cx="548640" cy="548640"/>
          </a:xfrm>
          <a:prstGeom prst="ellipse">
            <a:avLst/>
          </a:prstGeom>
          <a:solidFill>
            <a:srgbClr val="808080"/>
          </a:solidFill>
        </p:spPr>
        <p:txBody>
          <a:bodyPr vert="horz" lIns="91440" tIns="45720" rIns="91440" bIns="45720" rtlCol="0" anchor="ctr">
            <a:normAutofit/>
          </a:bodyPr>
          <a:lstStyle/>
          <a:p>
            <a:pPr algn="ctr">
              <a:spcAft>
                <a:spcPts val="600"/>
              </a:spcAft>
            </a:pPr>
            <a:fld id="{5075537C-CA84-1446-933C-8E9D027F9201}" type="slidenum">
              <a:rPr lang="en-US" sz="1500">
                <a:solidFill>
                  <a:srgbClr val="FFFFFF"/>
                </a:solidFill>
                <a:latin typeface="+mn-lt"/>
              </a:rPr>
              <a:pPr algn="ctr">
                <a:spcAft>
                  <a:spcPts val="600"/>
                </a:spcAft>
              </a:pPr>
              <a:t>13</a:t>
            </a:fld>
            <a:endParaRPr lang="en-US" sz="1500">
              <a:solidFill>
                <a:srgbClr val="FFFFFF"/>
              </a:solidFill>
              <a:latin typeface="+mn-lt"/>
            </a:endParaRPr>
          </a:p>
        </p:txBody>
      </p:sp>
      <p:sp>
        <p:nvSpPr>
          <p:cNvPr id="13" name="Freeform: Shape 12">
            <a:extLst>
              <a:ext uri="{FF2B5EF4-FFF2-40B4-BE49-F238E27FC236}">
                <a16:creationId xmlns:a16="http://schemas.microsoft.com/office/drawing/2014/main" id="{DFF2AC85-FAA0-4844-813F-83C04D7382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7636" y="0"/>
            <a:ext cx="7281316" cy="6858000"/>
          </a:xfrm>
          <a:custGeom>
            <a:avLst/>
            <a:gdLst>
              <a:gd name="connsiteX0" fmla="*/ 361354 w 7281316"/>
              <a:gd name="connsiteY0" fmla="*/ 0 h 6858000"/>
              <a:gd name="connsiteX1" fmla="*/ 7281316 w 7281316"/>
              <a:gd name="connsiteY1" fmla="*/ 0 h 6858000"/>
              <a:gd name="connsiteX2" fmla="*/ 7281316 w 7281316"/>
              <a:gd name="connsiteY2" fmla="*/ 6858000 h 6858000"/>
              <a:gd name="connsiteX3" fmla="*/ 696735 w 7281316"/>
              <a:gd name="connsiteY3" fmla="*/ 6858000 h 6858000"/>
              <a:gd name="connsiteX4" fmla="*/ 690849 w 7281316"/>
              <a:gd name="connsiteY4" fmla="*/ 6842426 h 6858000"/>
              <a:gd name="connsiteX5" fmla="*/ 335637 w 7281316"/>
              <a:gd name="connsiteY5" fmla="*/ 9472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81316" h="6858000">
                <a:moveTo>
                  <a:pt x="361354" y="0"/>
                </a:moveTo>
                <a:lnTo>
                  <a:pt x="7281316" y="0"/>
                </a:lnTo>
                <a:lnTo>
                  <a:pt x="7281316" y="6858000"/>
                </a:lnTo>
                <a:lnTo>
                  <a:pt x="696735" y="6858000"/>
                </a:lnTo>
                <a:lnTo>
                  <a:pt x="690849" y="6842426"/>
                </a:lnTo>
                <a:cubicBezTo>
                  <a:pt x="-65870" y="4704140"/>
                  <a:pt x="-226206" y="2374054"/>
                  <a:pt x="335637" y="94722"/>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89CC0F1E-BAA2-47B1-8F83-7ECB9FD9E0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89558" y="0"/>
            <a:ext cx="6999394" cy="6858000"/>
          </a:xfrm>
          <a:custGeom>
            <a:avLst/>
            <a:gdLst>
              <a:gd name="connsiteX0" fmla="*/ 6999394 w 6999394"/>
              <a:gd name="connsiteY0" fmla="*/ 0 h 6858000"/>
              <a:gd name="connsiteX1" fmla="*/ 6999394 w 6999394"/>
              <a:gd name="connsiteY1" fmla="*/ 6858000 h 6858000"/>
              <a:gd name="connsiteX2" fmla="*/ 717029 w 6999394"/>
              <a:gd name="connsiteY2" fmla="*/ 6858000 h 6858000"/>
              <a:gd name="connsiteX3" fmla="*/ 623642 w 6999394"/>
              <a:gd name="connsiteY3" fmla="*/ 6599363 h 6858000"/>
              <a:gd name="connsiteX4" fmla="*/ 319533 w 6999394"/>
              <a:gd name="connsiteY4" fmla="*/ 193787 h 6858000"/>
              <a:gd name="connsiteX5" fmla="*/ 371685 w 6999394"/>
              <a:gd name="connsiteY5" fmla="*/ 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99394" h="6858000">
                <a:moveTo>
                  <a:pt x="6999394" y="0"/>
                </a:moveTo>
                <a:lnTo>
                  <a:pt x="6999394" y="6858000"/>
                </a:lnTo>
                <a:lnTo>
                  <a:pt x="717029" y="6858000"/>
                </a:lnTo>
                <a:lnTo>
                  <a:pt x="623642" y="6599363"/>
                </a:lnTo>
                <a:cubicBezTo>
                  <a:pt x="-67685" y="4563346"/>
                  <a:pt x="-206622" y="2355719"/>
                  <a:pt x="319533" y="193787"/>
                </a:cubicBezTo>
                <a:lnTo>
                  <a:pt x="371685" y="1"/>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096000" y="756745"/>
            <a:ext cx="5596427" cy="5607689"/>
          </a:xfrm>
          <a:prstGeom prst="rect">
            <a:avLst/>
          </a:prstGeom>
        </p:spPr>
        <p:txBody>
          <a:bodyPr vert="horz" lIns="91440" tIns="45720" rIns="91440" bIns="45720" rtlCol="0" anchor="ctr">
            <a:normAutofit fontScale="92500"/>
          </a:bodyPr>
          <a:lstStyle/>
          <a:p>
            <a:r>
              <a:rPr lang="en-US" sz="2200" dirty="0">
                <a:solidFill>
                  <a:schemeClr val="bg1"/>
                </a:solidFill>
              </a:rPr>
              <a:t>In the data set, there are several different cases where the booster did not land successfully. Sometimes a landing was attempted but failed due to an accident; for example, True Ocean means the mission outcome was successfully landed to specific region of the ocean while False Ocean means the mission outcome was unsuccessfully landed to a specific region of the ocean. True RTLS means the mission outcome was successfully landed to a ground pad, False RTLS means the mission outcome was unsuccessfully landed to a ground pad. True ASDS means the mission outcome was successfully landed on a drone ship and False ASDS means the mission outcome was unsuccessfully landed on a drone ship. </a:t>
            </a:r>
          </a:p>
          <a:p>
            <a:r>
              <a:rPr lang="en-US" sz="2200" dirty="0">
                <a:solidFill>
                  <a:schemeClr val="bg1"/>
                </a:solidFill>
              </a:rPr>
              <a:t>We mainly convert those outcomes into Training Labels with 1 means the booster successfully landed and 0 means it was unsuccessful.</a:t>
            </a:r>
          </a:p>
          <a:p>
            <a:endParaRPr lang="en-US" sz="2200" dirty="0">
              <a:solidFill>
                <a:schemeClr val="bg1"/>
              </a:solidFill>
            </a:endParaRPr>
          </a:p>
          <a:p>
            <a:endParaRPr lang="en-US" sz="2200" dirty="0">
              <a:solidFill>
                <a:schemeClr val="bg1"/>
              </a:solidFill>
            </a:endParaRPr>
          </a:p>
        </p:txBody>
      </p:sp>
    </p:spTree>
    <p:extLst>
      <p:ext uri="{BB962C8B-B14F-4D97-AF65-F5344CB8AC3E}">
        <p14:creationId xmlns:p14="http://schemas.microsoft.com/office/powerpoint/2010/main" val="2987552906"/>
      </p:ext>
    </p:extLst>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BF3C62-F776-4D94-9EB8-3DC7766D5FFA}"/>
              </a:ext>
            </a:extLst>
          </p:cNvPr>
          <p:cNvSpPr>
            <a:spLocks noGrp="1"/>
          </p:cNvSpPr>
          <p:nvPr>
            <p:ph type="title"/>
          </p:nvPr>
        </p:nvSpPr>
        <p:spPr>
          <a:xfrm>
            <a:off x="783652" y="1456669"/>
            <a:ext cx="3616856" cy="4376572"/>
          </a:xfrm>
        </p:spPr>
        <p:txBody>
          <a:bodyPr anchor="ctr">
            <a:normAutofit/>
          </a:bodyPr>
          <a:lstStyle/>
          <a:p>
            <a:r>
              <a:rPr lang="en-US" sz="4800" kern="1200" dirty="0">
                <a:latin typeface="+mj-lt"/>
                <a:ea typeface="+mj-ea"/>
                <a:cs typeface="+mj-cs"/>
              </a:rPr>
              <a:t>Data Wrangling</a:t>
            </a:r>
            <a:br>
              <a:rPr lang="en-US" sz="4800" kern="1200" dirty="0">
                <a:latin typeface="+mj-lt"/>
                <a:ea typeface="+mj-ea"/>
                <a:cs typeface="+mj-cs"/>
              </a:rPr>
            </a:br>
            <a:br>
              <a:rPr lang="en-US" sz="4800" kern="1200" dirty="0">
                <a:latin typeface="+mj-lt"/>
                <a:ea typeface="+mj-ea"/>
                <a:cs typeface="+mj-cs"/>
              </a:rPr>
            </a:br>
            <a:r>
              <a:rPr lang="en-US" sz="2000" kern="1200" dirty="0">
                <a:solidFill>
                  <a:schemeClr val="accent5">
                    <a:lumMod val="75000"/>
                  </a:schemeClr>
                </a:solidFill>
                <a:hlinkClick r:id="rId2">
                  <a:extLst>
                    <a:ext uri="{A12FA001-AC4F-418D-AE19-62706E023703}">
                      <ahyp:hlinkClr xmlns:ahyp="http://schemas.microsoft.com/office/drawing/2018/hyperlinkcolor" val="tx"/>
                    </a:ext>
                  </a:extLst>
                </a:hlinkClick>
              </a:rPr>
              <a:t>https://github.com/VasiliosPhilippou/IBM-Data-Science/blob/main/CAP%20IBM%20-%20DATA%20WRANGLING%20EDA.ipynb</a:t>
            </a:r>
            <a:endParaRPr lang="en-US" sz="2000" dirty="0">
              <a:solidFill>
                <a:schemeClr val="accent5">
                  <a:lumMod val="75000"/>
                </a:schemeClr>
              </a:solidFill>
            </a:endParaRPr>
          </a:p>
        </p:txBody>
      </p:sp>
      <p:sp>
        <p:nvSpPr>
          <p:cNvPr id="8" name="Freeform: Shape 7">
            <a:extLst>
              <a:ext uri="{FF2B5EF4-FFF2-40B4-BE49-F238E27FC236}">
                <a16:creationId xmlns:a16="http://schemas.microsoft.com/office/drawing/2014/main" id="{DFF2AC85-FAA0-4844-813F-83C04D7382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7636" y="0"/>
            <a:ext cx="7281316" cy="6858000"/>
          </a:xfrm>
          <a:custGeom>
            <a:avLst/>
            <a:gdLst>
              <a:gd name="connsiteX0" fmla="*/ 361354 w 7281316"/>
              <a:gd name="connsiteY0" fmla="*/ 0 h 6858000"/>
              <a:gd name="connsiteX1" fmla="*/ 7281316 w 7281316"/>
              <a:gd name="connsiteY1" fmla="*/ 0 h 6858000"/>
              <a:gd name="connsiteX2" fmla="*/ 7281316 w 7281316"/>
              <a:gd name="connsiteY2" fmla="*/ 6858000 h 6858000"/>
              <a:gd name="connsiteX3" fmla="*/ 696735 w 7281316"/>
              <a:gd name="connsiteY3" fmla="*/ 6858000 h 6858000"/>
              <a:gd name="connsiteX4" fmla="*/ 690849 w 7281316"/>
              <a:gd name="connsiteY4" fmla="*/ 6842426 h 6858000"/>
              <a:gd name="connsiteX5" fmla="*/ 335637 w 7281316"/>
              <a:gd name="connsiteY5" fmla="*/ 9472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81316" h="6858000">
                <a:moveTo>
                  <a:pt x="361354" y="0"/>
                </a:moveTo>
                <a:lnTo>
                  <a:pt x="7281316" y="0"/>
                </a:lnTo>
                <a:lnTo>
                  <a:pt x="7281316" y="6858000"/>
                </a:lnTo>
                <a:lnTo>
                  <a:pt x="696735" y="6858000"/>
                </a:lnTo>
                <a:lnTo>
                  <a:pt x="690849" y="6842426"/>
                </a:lnTo>
                <a:cubicBezTo>
                  <a:pt x="-65870" y="4704140"/>
                  <a:pt x="-226206" y="2374054"/>
                  <a:pt x="335637" y="94722"/>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89CC0F1E-BAA2-47B1-8F83-7ECB9FD9E0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89558" y="0"/>
            <a:ext cx="6999394" cy="6858000"/>
          </a:xfrm>
          <a:custGeom>
            <a:avLst/>
            <a:gdLst>
              <a:gd name="connsiteX0" fmla="*/ 6999394 w 6999394"/>
              <a:gd name="connsiteY0" fmla="*/ 0 h 6858000"/>
              <a:gd name="connsiteX1" fmla="*/ 6999394 w 6999394"/>
              <a:gd name="connsiteY1" fmla="*/ 6858000 h 6858000"/>
              <a:gd name="connsiteX2" fmla="*/ 717029 w 6999394"/>
              <a:gd name="connsiteY2" fmla="*/ 6858000 h 6858000"/>
              <a:gd name="connsiteX3" fmla="*/ 623642 w 6999394"/>
              <a:gd name="connsiteY3" fmla="*/ 6599363 h 6858000"/>
              <a:gd name="connsiteX4" fmla="*/ 319533 w 6999394"/>
              <a:gd name="connsiteY4" fmla="*/ 193787 h 6858000"/>
              <a:gd name="connsiteX5" fmla="*/ 371685 w 6999394"/>
              <a:gd name="connsiteY5" fmla="*/ 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99394" h="6858000">
                <a:moveTo>
                  <a:pt x="6999394" y="0"/>
                </a:moveTo>
                <a:lnTo>
                  <a:pt x="6999394" y="6858000"/>
                </a:lnTo>
                <a:lnTo>
                  <a:pt x="717029" y="6858000"/>
                </a:lnTo>
                <a:lnTo>
                  <a:pt x="623642" y="6599363"/>
                </a:lnTo>
                <a:cubicBezTo>
                  <a:pt x="-67685" y="4563346"/>
                  <a:pt x="-206622" y="2355719"/>
                  <a:pt x="319533" y="193787"/>
                </a:cubicBezTo>
                <a:lnTo>
                  <a:pt x="371685" y="1"/>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3E24381-CC5A-4260-81CD-351E553F0681}"/>
              </a:ext>
            </a:extLst>
          </p:cNvPr>
          <p:cNvSpPr>
            <a:spLocks noGrp="1"/>
          </p:cNvSpPr>
          <p:nvPr>
            <p:ph idx="1"/>
          </p:nvPr>
        </p:nvSpPr>
        <p:spPr>
          <a:xfrm>
            <a:off x="5465617" y="207818"/>
            <a:ext cx="6621279" cy="5961754"/>
          </a:xfrm>
        </p:spPr>
        <p:txBody>
          <a:bodyPr anchor="ctr">
            <a:normAutofit/>
          </a:bodyPr>
          <a:lstStyle/>
          <a:p>
            <a:r>
              <a:rPr lang="en-US" sz="2200" u="sng" dirty="0">
                <a:solidFill>
                  <a:schemeClr val="bg1"/>
                </a:solidFill>
              </a:rPr>
              <a:t>Phases</a:t>
            </a:r>
            <a:r>
              <a:rPr lang="en-US" sz="2200" dirty="0">
                <a:solidFill>
                  <a:schemeClr val="bg1"/>
                </a:solidFill>
              </a:rPr>
              <a:t> :</a:t>
            </a:r>
          </a:p>
          <a:p>
            <a:pPr marL="0" indent="0">
              <a:buNone/>
            </a:pPr>
            <a:r>
              <a:rPr lang="en-US" sz="2200" dirty="0">
                <a:solidFill>
                  <a:schemeClr val="bg1"/>
                </a:solidFill>
              </a:rPr>
              <a:t>-Perform Exploratory Data Analysis EDA on dataset</a:t>
            </a:r>
          </a:p>
          <a:p>
            <a:pPr marL="0" indent="0">
              <a:buNone/>
            </a:pPr>
            <a:r>
              <a:rPr lang="en-US" sz="2200" dirty="0">
                <a:solidFill>
                  <a:schemeClr val="bg1"/>
                </a:solidFill>
              </a:rPr>
              <a:t>-Calculate number of launches at each site</a:t>
            </a:r>
          </a:p>
          <a:p>
            <a:pPr marL="0" indent="0">
              <a:buNone/>
            </a:pPr>
            <a:r>
              <a:rPr lang="en-US" sz="2200" dirty="0">
                <a:solidFill>
                  <a:schemeClr val="bg1"/>
                </a:solidFill>
              </a:rPr>
              <a:t>-Calculate number and occurrence of each orbit</a:t>
            </a:r>
          </a:p>
          <a:p>
            <a:pPr marL="0" indent="0">
              <a:buNone/>
            </a:pPr>
            <a:r>
              <a:rPr lang="en-US" sz="2200" dirty="0">
                <a:solidFill>
                  <a:schemeClr val="bg1"/>
                </a:solidFill>
              </a:rPr>
              <a:t>-Calculate the number/occurrence of mission outcome per orbit type</a:t>
            </a:r>
          </a:p>
          <a:p>
            <a:pPr marL="0" indent="0">
              <a:buNone/>
            </a:pPr>
            <a:r>
              <a:rPr lang="en-US" sz="2200" dirty="0">
                <a:solidFill>
                  <a:schemeClr val="bg1"/>
                </a:solidFill>
              </a:rPr>
              <a:t>-Export data set as .CSV</a:t>
            </a:r>
          </a:p>
          <a:p>
            <a:pPr marL="0" indent="0">
              <a:buNone/>
            </a:pPr>
            <a:r>
              <a:rPr lang="en-US" sz="2200" dirty="0">
                <a:solidFill>
                  <a:schemeClr val="bg1"/>
                </a:solidFill>
              </a:rPr>
              <a:t>-Create a landing outcome label from Outcome column</a:t>
            </a:r>
          </a:p>
          <a:p>
            <a:pPr marL="0" indent="0">
              <a:buNone/>
            </a:pPr>
            <a:r>
              <a:rPr lang="en-US" sz="2200" dirty="0">
                <a:solidFill>
                  <a:schemeClr val="bg1"/>
                </a:solidFill>
              </a:rPr>
              <a:t>-Work out success rate for every landing dataset</a:t>
            </a:r>
          </a:p>
        </p:txBody>
      </p:sp>
    </p:spTree>
    <p:extLst>
      <p:ext uri="{BB962C8B-B14F-4D97-AF65-F5344CB8AC3E}">
        <p14:creationId xmlns:p14="http://schemas.microsoft.com/office/powerpoint/2010/main" val="2786665939"/>
      </p:ext>
    </p:extLst>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3">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3A3D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0C1D97A-3061-45A5-909B-E019137BF376}"/>
              </a:ext>
            </a:extLst>
          </p:cNvPr>
          <p:cNvSpPr>
            <a:spLocks noGrp="1"/>
          </p:cNvSpPr>
          <p:nvPr>
            <p:ph type="title"/>
          </p:nvPr>
        </p:nvSpPr>
        <p:spPr>
          <a:xfrm>
            <a:off x="640080" y="1954925"/>
            <a:ext cx="2752354" cy="2828714"/>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000" kern="1200" dirty="0">
                <a:solidFill>
                  <a:srgbClr val="FFFFFF"/>
                </a:solidFill>
                <a:latin typeface="+mj-lt"/>
                <a:ea typeface="+mj-ea"/>
                <a:cs typeface="+mj-cs"/>
              </a:rPr>
              <a:t>Data Wrangling</a:t>
            </a:r>
            <a:br>
              <a:rPr lang="en-US" sz="1400" kern="1200" dirty="0">
                <a:solidFill>
                  <a:srgbClr val="FFFFFF"/>
                </a:solidFill>
                <a:latin typeface="+mj-lt"/>
                <a:ea typeface="+mj-ea"/>
                <a:cs typeface="+mj-cs"/>
              </a:rPr>
            </a:br>
            <a:br>
              <a:rPr lang="en-US" sz="1400" kern="1200" dirty="0">
                <a:solidFill>
                  <a:srgbClr val="FFFFFF"/>
                </a:solidFill>
                <a:latin typeface="+mj-lt"/>
                <a:ea typeface="+mj-ea"/>
                <a:cs typeface="+mj-cs"/>
              </a:rPr>
            </a:br>
            <a:r>
              <a:rPr lang="en-US" sz="1400" kern="1200" dirty="0">
                <a:solidFill>
                  <a:srgbClr val="FFFFFF"/>
                </a:solidFill>
                <a:latin typeface="+mj-lt"/>
                <a:ea typeface="+mj-ea"/>
                <a:cs typeface="+mj-cs"/>
                <a:hlinkClick r:id="rId2"/>
              </a:rPr>
              <a:t>https://github.com/VasiliosPhilippou/IBM-Data-Science/blob/main/CAP%20IBM%20-%20DATA%20WRANGLING%20EDA.ipynb</a:t>
            </a:r>
            <a:endParaRPr lang="en-US" sz="1400" kern="1200" dirty="0">
              <a:solidFill>
                <a:srgbClr val="FFFFFF"/>
              </a:solidFill>
              <a:latin typeface="+mj-lt"/>
              <a:ea typeface="+mj-ea"/>
              <a:cs typeface="+mj-cs"/>
            </a:endParaRPr>
          </a:p>
        </p:txBody>
      </p:sp>
      <p:pic>
        <p:nvPicPr>
          <p:cNvPr id="9" name="Picture 8" descr="Diagram&#10;&#10;Description automatically generated">
            <a:extLst>
              <a:ext uri="{FF2B5EF4-FFF2-40B4-BE49-F238E27FC236}">
                <a16:creationId xmlns:a16="http://schemas.microsoft.com/office/drawing/2014/main" id="{22826EBD-E740-4040-B567-BD94ED313339}"/>
              </a:ext>
            </a:extLst>
          </p:cNvPr>
          <p:cNvPicPr>
            <a:picLocks noChangeAspect="1"/>
          </p:cNvPicPr>
          <p:nvPr/>
        </p:nvPicPr>
        <p:blipFill>
          <a:blip r:embed="rId3"/>
          <a:stretch>
            <a:fillRect/>
          </a:stretch>
        </p:blipFill>
        <p:spPr>
          <a:xfrm>
            <a:off x="4697588" y="693683"/>
            <a:ext cx="6516950" cy="5633545"/>
          </a:xfrm>
          <a:prstGeom prst="rect">
            <a:avLst/>
          </a:prstGeom>
        </p:spPr>
      </p:pic>
    </p:spTree>
    <p:extLst>
      <p:ext uri="{BB962C8B-B14F-4D97-AF65-F5344CB8AC3E}">
        <p14:creationId xmlns:p14="http://schemas.microsoft.com/office/powerpoint/2010/main" val="1664137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3281B-3311-4A42-BB61-3238D98A6773}"/>
              </a:ext>
            </a:extLst>
          </p:cNvPr>
          <p:cNvSpPr txBox="1">
            <a:spLocks/>
          </p:cNvSpPr>
          <p:nvPr/>
        </p:nvSpPr>
        <p:spPr>
          <a:xfrm>
            <a:off x="230177" y="1954925"/>
            <a:ext cx="2752354" cy="2828714"/>
          </a:xfrm>
          <a:prstGeom prst="ellipse">
            <a:avLst/>
          </a:prstGeom>
          <a:solidFill>
            <a:srgbClr val="262626"/>
          </a:solidFill>
          <a:ln w="174625" cmpd="thinThick">
            <a:solidFill>
              <a:srgbClr val="262626"/>
            </a:solidFill>
          </a:ln>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rgbClr val="FFFFFF"/>
                </a:solidFill>
              </a:rPr>
              <a:t>EDA with Visualization</a:t>
            </a:r>
            <a:br>
              <a:rPr lang="en-US" sz="1400" dirty="0">
                <a:solidFill>
                  <a:srgbClr val="FFFFFF"/>
                </a:solidFill>
              </a:rPr>
            </a:br>
            <a:br>
              <a:rPr lang="en-US" sz="1400" dirty="0">
                <a:solidFill>
                  <a:srgbClr val="FFFFFF"/>
                </a:solidFill>
              </a:rPr>
            </a:br>
            <a:r>
              <a:rPr lang="en-US" sz="1400" dirty="0">
                <a:solidFill>
                  <a:srgbClr val="FFFFFF"/>
                </a:solidFill>
                <a:hlinkClick r:id="rId2"/>
              </a:rPr>
              <a:t>https://github.com/VasiliosPhilippou/IBM-Data-Science/blob/main/CAP%20IBM%20-%20EDA%20WITH%20DATA%20VISUALIZATION.ipynb</a:t>
            </a:r>
            <a:endParaRPr lang="en-US" sz="1400" dirty="0">
              <a:solidFill>
                <a:srgbClr val="FFFFFF"/>
              </a:solidFill>
            </a:endParaRPr>
          </a:p>
        </p:txBody>
      </p:sp>
      <p:sp>
        <p:nvSpPr>
          <p:cNvPr id="4" name="Rectangle 3">
            <a:extLst>
              <a:ext uri="{FF2B5EF4-FFF2-40B4-BE49-F238E27FC236}">
                <a16:creationId xmlns:a16="http://schemas.microsoft.com/office/drawing/2014/main" id="{7FA6768C-6EA8-4128-A955-28EDA0EDCC0A}"/>
              </a:ext>
            </a:extLst>
          </p:cNvPr>
          <p:cNvSpPr/>
          <p:nvPr/>
        </p:nvSpPr>
        <p:spPr>
          <a:xfrm>
            <a:off x="3321268" y="683172"/>
            <a:ext cx="8271642" cy="5491656"/>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sz="2000" dirty="0">
                <a:solidFill>
                  <a:schemeClr val="tx1"/>
                </a:solidFill>
              </a:rPr>
              <a:t>Scatter Graphs :</a:t>
            </a:r>
          </a:p>
          <a:p>
            <a:pPr algn="ctr"/>
            <a:endParaRPr lang="en-US" sz="2000" dirty="0">
              <a:solidFill>
                <a:schemeClr val="tx1"/>
              </a:solidFill>
            </a:endParaRPr>
          </a:p>
          <a:p>
            <a:pPr algn="ctr"/>
            <a:r>
              <a:rPr lang="en-US" sz="2000" dirty="0">
                <a:solidFill>
                  <a:schemeClr val="tx1"/>
                </a:solidFill>
              </a:rPr>
              <a:t>-Flight Number VS. Payload Mass</a:t>
            </a:r>
          </a:p>
          <a:p>
            <a:pPr algn="ctr"/>
            <a:r>
              <a:rPr lang="en-US" sz="2000" dirty="0">
                <a:solidFill>
                  <a:schemeClr val="tx1"/>
                </a:solidFill>
              </a:rPr>
              <a:t>-Flight Number VS. Launch Site</a:t>
            </a:r>
          </a:p>
          <a:p>
            <a:pPr algn="ctr"/>
            <a:r>
              <a:rPr lang="en-US" sz="2000" dirty="0">
                <a:solidFill>
                  <a:schemeClr val="tx1"/>
                </a:solidFill>
              </a:rPr>
              <a:t>-Payload VS. Launch Site</a:t>
            </a:r>
          </a:p>
          <a:p>
            <a:pPr algn="ctr"/>
            <a:r>
              <a:rPr lang="en-US" sz="2000" dirty="0">
                <a:solidFill>
                  <a:schemeClr val="tx1"/>
                </a:solidFill>
              </a:rPr>
              <a:t>-Orbit VS. Flight Number</a:t>
            </a:r>
          </a:p>
          <a:p>
            <a:pPr algn="ctr"/>
            <a:r>
              <a:rPr lang="en-US" sz="2000" dirty="0">
                <a:solidFill>
                  <a:schemeClr val="tx1"/>
                </a:solidFill>
              </a:rPr>
              <a:t>-Payload VS. Orbit Type</a:t>
            </a:r>
          </a:p>
          <a:p>
            <a:pPr algn="ctr"/>
            <a:r>
              <a:rPr lang="en-US" sz="2000" dirty="0">
                <a:solidFill>
                  <a:schemeClr val="tx1"/>
                </a:solidFill>
              </a:rPr>
              <a:t>Orbit VS. Payload MASS</a:t>
            </a:r>
          </a:p>
          <a:p>
            <a:pPr algn="ctr"/>
            <a:endParaRPr lang="en-US" sz="2000" dirty="0">
              <a:solidFill>
                <a:schemeClr val="tx1"/>
              </a:solidFill>
            </a:endParaRPr>
          </a:p>
          <a:p>
            <a:pPr algn="ctr"/>
            <a:endParaRPr lang="en-US" sz="2000" dirty="0">
              <a:solidFill>
                <a:schemeClr val="tx1"/>
              </a:solidFill>
            </a:endParaRPr>
          </a:p>
          <a:p>
            <a:pPr algn="ctr"/>
            <a:r>
              <a:rPr lang="en-US" sz="2000" dirty="0">
                <a:solidFill>
                  <a:schemeClr val="tx1"/>
                </a:solidFill>
              </a:rPr>
              <a:t>Scatter plots show how much one variable is affected be another. The relationship between two variables is called correlation. Scatterplots usually consist of a large body of data, but they don’t explain causation between the two variables</a:t>
            </a:r>
          </a:p>
          <a:p>
            <a:pPr algn="ctr"/>
            <a:endParaRPr lang="en-US" sz="2000" dirty="0">
              <a:solidFill>
                <a:schemeClr val="tx1"/>
              </a:solidFill>
            </a:endParaRPr>
          </a:p>
          <a:p>
            <a:pPr algn="ctr"/>
            <a:endParaRPr lang="en-US" sz="2000" dirty="0">
              <a:solidFill>
                <a:schemeClr val="tx1"/>
              </a:solidFill>
            </a:endParaRPr>
          </a:p>
        </p:txBody>
      </p:sp>
    </p:spTree>
    <p:extLst>
      <p:ext uri="{BB962C8B-B14F-4D97-AF65-F5344CB8AC3E}">
        <p14:creationId xmlns:p14="http://schemas.microsoft.com/office/powerpoint/2010/main" val="291278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C608BEB-860E-4094-8511-78603564A7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059050" cy="6858000"/>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itle 1">
            <a:extLst>
              <a:ext uri="{FF2B5EF4-FFF2-40B4-BE49-F238E27FC236}">
                <a16:creationId xmlns:a16="http://schemas.microsoft.com/office/drawing/2014/main" id="{B37481DA-CE86-49DD-B231-44DFBAEDA88A}"/>
              </a:ext>
            </a:extLst>
          </p:cNvPr>
          <p:cNvSpPr txBox="1">
            <a:spLocks noGrp="1"/>
          </p:cNvSpPr>
          <p:nvPr>
            <p:ph type="title"/>
          </p:nvPr>
        </p:nvSpPr>
        <p:spPr>
          <a:xfrm>
            <a:off x="838200" y="1412488"/>
            <a:ext cx="2899189" cy="4363844"/>
          </a:xfrm>
          <a:prstGeom prst="ellipse">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solidFill>
                  <a:srgbClr val="FFFFFF"/>
                </a:solidFill>
              </a:rPr>
              <a:t>EDA with Visualization</a:t>
            </a:r>
            <a:br>
              <a:rPr lang="en-US" sz="1900" dirty="0">
                <a:solidFill>
                  <a:srgbClr val="FFFFFF"/>
                </a:solidFill>
              </a:rPr>
            </a:br>
            <a:br>
              <a:rPr lang="en-US" sz="1900" dirty="0">
                <a:solidFill>
                  <a:srgbClr val="FFFFFF"/>
                </a:solidFill>
              </a:rPr>
            </a:br>
            <a:r>
              <a:rPr lang="en-US" sz="1900" dirty="0">
                <a:solidFill>
                  <a:srgbClr val="FFFFFF"/>
                </a:solidFill>
                <a:hlinkClick r:id="rId2"/>
              </a:rPr>
              <a:t>https://github.com/VasiliosPhilippou/IBM-Data-Science/blob/main/CAP%20IBM%20-%20EDA%20WITH%20DATA%20VISUALIZATION.ipynb</a:t>
            </a:r>
            <a:endParaRPr lang="en-US" sz="1900" dirty="0">
              <a:solidFill>
                <a:srgbClr val="FFFFFF"/>
              </a:solidFill>
            </a:endParaRPr>
          </a:p>
        </p:txBody>
      </p:sp>
      <p:sp>
        <p:nvSpPr>
          <p:cNvPr id="3" name="Content Placeholder 2">
            <a:extLst>
              <a:ext uri="{FF2B5EF4-FFF2-40B4-BE49-F238E27FC236}">
                <a16:creationId xmlns:a16="http://schemas.microsoft.com/office/drawing/2014/main" id="{0A0D1173-942B-4411-9431-999EF878748A}"/>
              </a:ext>
            </a:extLst>
          </p:cNvPr>
          <p:cNvSpPr>
            <a:spLocks noGrp="1"/>
          </p:cNvSpPr>
          <p:nvPr>
            <p:ph sz="half" idx="1"/>
          </p:nvPr>
        </p:nvSpPr>
        <p:spPr>
          <a:xfrm>
            <a:off x="4380855" y="1412489"/>
            <a:ext cx="3427283" cy="4363844"/>
          </a:xfrm>
        </p:spPr>
        <p:txBody>
          <a:bodyPr>
            <a:normAutofit lnSpcReduction="10000"/>
          </a:bodyPr>
          <a:lstStyle/>
          <a:p>
            <a:r>
              <a:rPr lang="en-US" sz="2000" dirty="0"/>
              <a:t>Bar Graphs : </a:t>
            </a:r>
          </a:p>
          <a:p>
            <a:endParaRPr lang="en-US" sz="2000" dirty="0"/>
          </a:p>
          <a:p>
            <a:pPr marL="0" indent="0">
              <a:buNone/>
            </a:pPr>
            <a:r>
              <a:rPr lang="en-US" sz="2000" dirty="0"/>
              <a:t>Mean VS. Orbit</a:t>
            </a:r>
          </a:p>
          <a:p>
            <a:pPr marL="0" indent="0">
              <a:buNone/>
            </a:pPr>
            <a:endParaRPr lang="en-US" sz="2000" dirty="0"/>
          </a:p>
          <a:p>
            <a:pPr marL="0" indent="0">
              <a:buNone/>
            </a:pPr>
            <a:r>
              <a:rPr lang="en-US" sz="2000" dirty="0"/>
              <a:t>A bar diagram makes it easy to compare sets of data between different groups at a glance. The graph represents categories on one axis and a discrete value in the other. The goal is to show the relationship between the two axes. Bar charts can also show big changes in data over time</a:t>
            </a:r>
          </a:p>
        </p:txBody>
      </p:sp>
      <p:cxnSp>
        <p:nvCxnSpPr>
          <p:cNvPr id="12" name="Straight Connector 11">
            <a:extLst>
              <a:ext uri="{FF2B5EF4-FFF2-40B4-BE49-F238E27FC236}">
                <a16:creationId xmlns:a16="http://schemas.microsoft.com/office/drawing/2014/main" id="{1F16A8D4-FE87-4604-88B2-394B5D1EB43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29871" y="1412488"/>
            <a:ext cx="0" cy="3657600"/>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59835CEB-993A-442C-887E-801A3B43D50B}"/>
              </a:ext>
            </a:extLst>
          </p:cNvPr>
          <p:cNvSpPr>
            <a:spLocks noGrp="1"/>
          </p:cNvSpPr>
          <p:nvPr>
            <p:ph sz="half" idx="2"/>
          </p:nvPr>
        </p:nvSpPr>
        <p:spPr>
          <a:xfrm>
            <a:off x="8451604" y="1412489"/>
            <a:ext cx="3197701" cy="4363844"/>
          </a:xfrm>
        </p:spPr>
        <p:txBody>
          <a:bodyPr>
            <a:normAutofit lnSpcReduction="10000"/>
          </a:bodyPr>
          <a:lstStyle/>
          <a:p>
            <a:r>
              <a:rPr lang="en-US" sz="2000" dirty="0"/>
              <a:t>Line Graph :</a:t>
            </a:r>
          </a:p>
          <a:p>
            <a:endParaRPr lang="en-US" sz="2000" dirty="0"/>
          </a:p>
          <a:p>
            <a:pPr marL="0" indent="0">
              <a:buNone/>
            </a:pPr>
            <a:r>
              <a:rPr lang="en-US" sz="2000" dirty="0"/>
              <a:t> Success Rate VS.  Year</a:t>
            </a:r>
          </a:p>
          <a:p>
            <a:pPr marL="0" indent="0">
              <a:buNone/>
            </a:pPr>
            <a:endParaRPr lang="en-US" sz="2000" dirty="0"/>
          </a:p>
          <a:p>
            <a:pPr marL="0" indent="0">
              <a:buNone/>
            </a:pPr>
            <a:r>
              <a:rPr lang="en-US" sz="2000" dirty="0"/>
              <a:t>Line graphs are useful in that they show data variables and trends very clearly and can help to make predictions about the results of data not yet recorded</a:t>
            </a:r>
          </a:p>
        </p:txBody>
      </p:sp>
    </p:spTree>
    <p:extLst>
      <p:ext uri="{BB962C8B-B14F-4D97-AF65-F5344CB8AC3E}">
        <p14:creationId xmlns:p14="http://schemas.microsoft.com/office/powerpoint/2010/main" val="3237585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4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7FA33FF-088D-4F16-95A2-2C64D353DE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A376EFB1-01CF-419F-ABF1-2AF02BBFC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709160" cy="6858000"/>
          </a:xfrm>
          <a:prstGeom prst="rect">
            <a:avLst/>
          </a:prstGeom>
          <a:solidFill>
            <a:schemeClr val="tx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FF9DEA15-78BD-4750-AA18-B9F28A6D5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284331" cy="6858000"/>
          </a:xfrm>
          <a:custGeom>
            <a:avLst/>
            <a:gdLst>
              <a:gd name="connsiteX0" fmla="*/ 0 w 4319042"/>
              <a:gd name="connsiteY0" fmla="*/ 0 h 6858000"/>
              <a:gd name="connsiteX1" fmla="*/ 1142888 w 4319042"/>
              <a:gd name="connsiteY1" fmla="*/ 0 h 6858000"/>
              <a:gd name="connsiteX2" fmla="*/ 4319042 w 4319042"/>
              <a:gd name="connsiteY2" fmla="*/ 6858000 h 6858000"/>
              <a:gd name="connsiteX3" fmla="*/ 0 w 43190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319042" h="6858000">
                <a:moveTo>
                  <a:pt x="0" y="0"/>
                </a:moveTo>
                <a:lnTo>
                  <a:pt x="1142888" y="0"/>
                </a:lnTo>
                <a:lnTo>
                  <a:pt x="4319042" y="6858000"/>
                </a:lnTo>
                <a:lnTo>
                  <a:pt x="0" y="6858000"/>
                </a:lnTo>
                <a:close/>
              </a:path>
            </a:pathLst>
          </a:custGeom>
          <a:solidFill>
            <a:schemeClr val="tx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1">
            <a:extLst>
              <a:ext uri="{FF2B5EF4-FFF2-40B4-BE49-F238E27FC236}">
                <a16:creationId xmlns:a16="http://schemas.microsoft.com/office/drawing/2014/main" id="{89429942-1B55-43BA-9D44-E81BB0B6AE4E}"/>
              </a:ext>
            </a:extLst>
          </p:cNvPr>
          <p:cNvSpPr txBox="1">
            <a:spLocks noGrp="1"/>
          </p:cNvSpPr>
          <p:nvPr>
            <p:ph type="title"/>
          </p:nvPr>
        </p:nvSpPr>
        <p:spPr>
          <a:xfrm>
            <a:off x="804672" y="640080"/>
            <a:ext cx="3282696" cy="5257800"/>
          </a:xfrm>
          <a:prstGeom prst="ellipse">
            <a:avLst/>
          </a:prstGeom>
        </p:spPr>
        <p:txBody>
          <a:bodyPr vert="horz" lIns="91440" tIns="45720" rIns="91440" bIns="45720" rtlCol="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500" dirty="0">
                <a:solidFill>
                  <a:schemeClr val="bg1"/>
                </a:solidFill>
              </a:rPr>
              <a:t>EDA with SQL</a:t>
            </a:r>
            <a:br>
              <a:rPr lang="en-US" sz="2100" dirty="0">
                <a:solidFill>
                  <a:schemeClr val="bg1"/>
                </a:solidFill>
              </a:rPr>
            </a:br>
            <a:br>
              <a:rPr lang="en-US" sz="2100" dirty="0">
                <a:solidFill>
                  <a:schemeClr val="bg1"/>
                </a:solidFill>
              </a:rPr>
            </a:br>
            <a:br>
              <a:rPr lang="en-US" sz="2100" dirty="0">
                <a:solidFill>
                  <a:schemeClr val="bg1"/>
                </a:solidFill>
              </a:rPr>
            </a:br>
            <a:r>
              <a:rPr lang="en-US" sz="2100" dirty="0">
                <a:solidFill>
                  <a:schemeClr val="bg1"/>
                </a:solidFill>
                <a:hlinkClick r:id="rId3"/>
              </a:rPr>
              <a:t>https://github.com/VasiliosPhilippou/IBM-Data-Science/blob/main/CAP%20IBM%20-%20EDA%20WITH%20SQL.ipynb</a:t>
            </a:r>
            <a:endParaRPr lang="en-US" sz="2100" dirty="0">
              <a:solidFill>
                <a:schemeClr val="bg1"/>
              </a:solidFill>
            </a:endParaRPr>
          </a:p>
        </p:txBody>
      </p:sp>
      <p:sp>
        <p:nvSpPr>
          <p:cNvPr id="3" name="Content Placeholder 2">
            <a:extLst>
              <a:ext uri="{FF2B5EF4-FFF2-40B4-BE49-F238E27FC236}">
                <a16:creationId xmlns:a16="http://schemas.microsoft.com/office/drawing/2014/main" id="{D14F2C92-338E-4FE0-A26E-0919FB6B032A}"/>
              </a:ext>
            </a:extLst>
          </p:cNvPr>
          <p:cNvSpPr>
            <a:spLocks noGrp="1"/>
          </p:cNvSpPr>
          <p:nvPr>
            <p:ph idx="1"/>
          </p:nvPr>
        </p:nvSpPr>
        <p:spPr>
          <a:xfrm>
            <a:off x="4709160" y="640081"/>
            <a:ext cx="7481316" cy="5257800"/>
          </a:xfrm>
        </p:spPr>
        <p:txBody>
          <a:bodyPr anchor="ctr">
            <a:normAutofit/>
          </a:bodyPr>
          <a:lstStyle/>
          <a:p>
            <a:pPr marL="0" indent="0">
              <a:buNone/>
            </a:pPr>
            <a:r>
              <a:rPr lang="en-US" sz="2400" dirty="0"/>
              <a:t> </a:t>
            </a:r>
            <a:endParaRPr lang="en-US" sz="1800" dirty="0"/>
          </a:p>
        </p:txBody>
      </p:sp>
      <p:pic>
        <p:nvPicPr>
          <p:cNvPr id="6" name="Picture 5" descr="Text, letter&#10;&#10;Description automatically generated">
            <a:extLst>
              <a:ext uri="{FF2B5EF4-FFF2-40B4-BE49-F238E27FC236}">
                <a16:creationId xmlns:a16="http://schemas.microsoft.com/office/drawing/2014/main" id="{D7201D38-90D4-4481-9D7B-73BF7E018F15}"/>
              </a:ext>
            </a:extLst>
          </p:cNvPr>
          <p:cNvPicPr>
            <a:picLocks noChangeAspect="1"/>
          </p:cNvPicPr>
          <p:nvPr/>
        </p:nvPicPr>
        <p:blipFill>
          <a:blip r:embed="rId4"/>
          <a:stretch>
            <a:fillRect/>
          </a:stretch>
        </p:blipFill>
        <p:spPr>
          <a:xfrm>
            <a:off x="3657600" y="0"/>
            <a:ext cx="9574924" cy="6858000"/>
          </a:xfrm>
          <a:prstGeom prst="rect">
            <a:avLst/>
          </a:prstGeom>
        </p:spPr>
      </p:pic>
    </p:spTree>
    <p:extLst>
      <p:ext uri="{BB962C8B-B14F-4D97-AF65-F5344CB8AC3E}">
        <p14:creationId xmlns:p14="http://schemas.microsoft.com/office/powerpoint/2010/main" val="607489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4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7FA33FF-088D-4F16-95A2-2C64D353DE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A376EFB1-01CF-419F-ABF1-2AF02BBFC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709160" cy="6858000"/>
          </a:xfrm>
          <a:prstGeom prst="rect">
            <a:avLst/>
          </a:prstGeom>
          <a:solidFill>
            <a:schemeClr val="tx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FF9DEA15-78BD-4750-AA18-B9F28A6D5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284331" cy="6858000"/>
          </a:xfrm>
          <a:custGeom>
            <a:avLst/>
            <a:gdLst>
              <a:gd name="connsiteX0" fmla="*/ 0 w 4319042"/>
              <a:gd name="connsiteY0" fmla="*/ 0 h 6858000"/>
              <a:gd name="connsiteX1" fmla="*/ 1142888 w 4319042"/>
              <a:gd name="connsiteY1" fmla="*/ 0 h 6858000"/>
              <a:gd name="connsiteX2" fmla="*/ 4319042 w 4319042"/>
              <a:gd name="connsiteY2" fmla="*/ 6858000 h 6858000"/>
              <a:gd name="connsiteX3" fmla="*/ 0 w 43190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319042" h="6858000">
                <a:moveTo>
                  <a:pt x="0" y="0"/>
                </a:moveTo>
                <a:lnTo>
                  <a:pt x="1142888" y="0"/>
                </a:lnTo>
                <a:lnTo>
                  <a:pt x="4319042" y="6858000"/>
                </a:lnTo>
                <a:lnTo>
                  <a:pt x="0" y="6858000"/>
                </a:lnTo>
                <a:close/>
              </a:path>
            </a:pathLst>
          </a:custGeom>
          <a:solidFill>
            <a:schemeClr val="tx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1">
            <a:extLst>
              <a:ext uri="{FF2B5EF4-FFF2-40B4-BE49-F238E27FC236}">
                <a16:creationId xmlns:a16="http://schemas.microsoft.com/office/drawing/2014/main" id="{DCD5C361-C3F0-4EC5-9C1C-58D601438E27}"/>
              </a:ext>
            </a:extLst>
          </p:cNvPr>
          <p:cNvSpPr txBox="1">
            <a:spLocks noGrp="1"/>
          </p:cNvSpPr>
          <p:nvPr>
            <p:ph type="title"/>
          </p:nvPr>
        </p:nvSpPr>
        <p:spPr>
          <a:xfrm>
            <a:off x="804672" y="640080"/>
            <a:ext cx="3282696" cy="5257800"/>
          </a:xfrm>
          <a:prstGeom prst="ellipse">
            <a:avLst/>
          </a:prstGeom>
        </p:spPr>
        <p:txBody>
          <a:bodyPr vert="horz" lIns="91440" tIns="45720" rIns="91440" bIns="45720" rtlCol="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500" dirty="0">
                <a:solidFill>
                  <a:schemeClr val="bg1"/>
                </a:solidFill>
              </a:rPr>
              <a:t>Building an interactive Map with Folium</a:t>
            </a:r>
            <a:br>
              <a:rPr lang="en-US" sz="2100" dirty="0">
                <a:solidFill>
                  <a:schemeClr val="bg1"/>
                </a:solidFill>
              </a:rPr>
            </a:br>
            <a:br>
              <a:rPr lang="en-US" sz="2100" dirty="0">
                <a:solidFill>
                  <a:schemeClr val="bg1"/>
                </a:solidFill>
              </a:rPr>
            </a:br>
            <a:r>
              <a:rPr lang="en-US" sz="2100" dirty="0">
                <a:solidFill>
                  <a:schemeClr val="bg1"/>
                </a:solidFill>
                <a:hlinkClick r:id="rId2"/>
              </a:rPr>
              <a:t>https://github.com/VasiliosPhilippou/IBM-Data-Science/blob/main/CAP%20IBM%20-%20DASHBOARDS%20(1).ipynb</a:t>
            </a:r>
            <a:endParaRPr lang="en-US" sz="2100" dirty="0">
              <a:solidFill>
                <a:schemeClr val="bg1"/>
              </a:solidFill>
            </a:endParaRPr>
          </a:p>
        </p:txBody>
      </p:sp>
      <p:sp>
        <p:nvSpPr>
          <p:cNvPr id="3" name="Content Placeholder 2">
            <a:extLst>
              <a:ext uri="{FF2B5EF4-FFF2-40B4-BE49-F238E27FC236}">
                <a16:creationId xmlns:a16="http://schemas.microsoft.com/office/drawing/2014/main" id="{C4CBF528-8DA8-4214-A1E2-08A2A839D358}"/>
              </a:ext>
            </a:extLst>
          </p:cNvPr>
          <p:cNvSpPr>
            <a:spLocks noGrp="1"/>
          </p:cNvSpPr>
          <p:nvPr>
            <p:ph idx="1"/>
          </p:nvPr>
        </p:nvSpPr>
        <p:spPr>
          <a:xfrm>
            <a:off x="5358384" y="640081"/>
            <a:ext cx="6549598" cy="5257800"/>
          </a:xfrm>
        </p:spPr>
        <p:txBody>
          <a:bodyPr anchor="ctr">
            <a:normAutofit lnSpcReduction="10000"/>
          </a:bodyPr>
          <a:lstStyle/>
          <a:p>
            <a:r>
              <a:rPr lang="en-US" sz="2000" b="1" dirty="0"/>
              <a:t>To visualize the Launch Data into an inter active map. </a:t>
            </a:r>
            <a:r>
              <a:rPr lang="en-US" sz="1800" dirty="0"/>
              <a:t>We took the Latitude and Longitude Coordinates at each launch site and added a Circle Marker around each launch site with a label of the name of the launch site.</a:t>
            </a:r>
          </a:p>
          <a:p>
            <a:r>
              <a:rPr lang="en-US" sz="2000" b="1" dirty="0"/>
              <a:t>We assigned the </a:t>
            </a:r>
            <a:r>
              <a:rPr lang="en-US" sz="2000" b="1" dirty="0" err="1"/>
              <a:t>dataframe</a:t>
            </a:r>
            <a:r>
              <a:rPr lang="en-US" sz="2000" b="1" dirty="0"/>
              <a:t> </a:t>
            </a:r>
            <a:r>
              <a:rPr lang="en-US" sz="2000" b="1" dirty="0" err="1"/>
              <a:t>launch_outcomes</a:t>
            </a:r>
            <a:r>
              <a:rPr lang="en-US" sz="2000" b="1" dirty="0"/>
              <a:t>(failures, successes) to classes 0 and 1 </a:t>
            </a:r>
            <a:r>
              <a:rPr lang="en-US" sz="1800" dirty="0"/>
              <a:t>with Green and Red markers on the map in a </a:t>
            </a:r>
            <a:r>
              <a:rPr lang="en-US" sz="1800" dirty="0" err="1"/>
              <a:t>MarkerCluster</a:t>
            </a:r>
            <a:r>
              <a:rPr lang="en-US" sz="1800" dirty="0"/>
              <a:t>()</a:t>
            </a:r>
          </a:p>
          <a:p>
            <a:r>
              <a:rPr lang="en-US" sz="2000" b="1" dirty="0"/>
              <a:t>Using Haversine’s formula we calculated the distance </a:t>
            </a:r>
            <a:r>
              <a:rPr lang="en-US" sz="1800" dirty="0"/>
              <a:t>from the Launch Site to various landmarks to find various trends about what is around the Launch Site to measure patterns. Lines are drawn on the map to measure distance to landmarks</a:t>
            </a:r>
          </a:p>
          <a:p>
            <a:r>
              <a:rPr lang="en-US" sz="1800" b="1" dirty="0"/>
              <a:t>Example of some trends in which the Launch Site is situated in.</a:t>
            </a:r>
          </a:p>
          <a:p>
            <a:pPr marL="0" indent="0">
              <a:buNone/>
            </a:pPr>
            <a:r>
              <a:rPr lang="en-US" sz="1800" b="1" dirty="0"/>
              <a:t> - </a:t>
            </a:r>
            <a:r>
              <a:rPr lang="en-US" sz="1800" dirty="0"/>
              <a:t>Are launch sites in close proximity to railways? No.</a:t>
            </a:r>
          </a:p>
          <a:p>
            <a:pPr marL="0" indent="0">
              <a:buNone/>
            </a:pPr>
            <a:r>
              <a:rPr lang="en-US" sz="1800" dirty="0"/>
              <a:t>  - Are Launch sites in close proximity to highways? No.</a:t>
            </a:r>
          </a:p>
          <a:p>
            <a:pPr marL="0" indent="0">
              <a:buNone/>
            </a:pPr>
            <a:r>
              <a:rPr lang="en-US" sz="1800" dirty="0"/>
              <a:t>  -</a:t>
            </a:r>
            <a:r>
              <a:rPr lang="en-US" sz="2000" dirty="0"/>
              <a:t> Are Launch sites in close proximity to coastline? Yes.</a:t>
            </a:r>
          </a:p>
          <a:p>
            <a:pPr marL="0" indent="0">
              <a:buNone/>
            </a:pPr>
            <a:r>
              <a:rPr lang="en-US" sz="2000" dirty="0"/>
              <a:t>  -Do launch sites keep certain distance away from cities? Yes.</a:t>
            </a:r>
          </a:p>
          <a:p>
            <a:pPr marL="0" indent="0">
              <a:buNone/>
            </a:pPr>
            <a:r>
              <a:rPr lang="en-US" sz="1800" b="1" dirty="0"/>
              <a:t>  </a:t>
            </a:r>
            <a:endParaRPr lang="en-US" sz="2000" b="1" dirty="0"/>
          </a:p>
        </p:txBody>
      </p:sp>
    </p:spTree>
    <p:extLst>
      <p:ext uri="{BB962C8B-B14F-4D97-AF65-F5344CB8AC3E}">
        <p14:creationId xmlns:p14="http://schemas.microsoft.com/office/powerpoint/2010/main" val="2809645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4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0" name="Rectangle 70">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6" name="Picture 52">
            <a:extLst>
              <a:ext uri="{FF2B5EF4-FFF2-40B4-BE49-F238E27FC236}">
                <a16:creationId xmlns:a16="http://schemas.microsoft.com/office/drawing/2014/main" id="{E79426D3-5D85-4DA5-ADCB-485950715887}"/>
              </a:ext>
            </a:extLst>
          </p:cNvPr>
          <p:cNvPicPr>
            <a:picLocks noChangeAspect="1"/>
          </p:cNvPicPr>
          <p:nvPr/>
        </p:nvPicPr>
        <p:blipFill rotWithShape="1">
          <a:blip r:embed="rId3">
            <a:alphaModFix amt="35000"/>
          </a:blip>
          <a:srcRect b="25000"/>
          <a:stretch/>
        </p:blipFill>
        <p:spPr>
          <a:xfrm>
            <a:off x="20" y="10"/>
            <a:ext cx="12191980" cy="6857990"/>
          </a:xfrm>
          <a:prstGeom prst="rect">
            <a:avLst/>
          </a:prstGeom>
        </p:spPr>
      </p:pic>
      <p:sp>
        <p:nvSpPr>
          <p:cNvPr id="19" name="Title 1">
            <a:extLst>
              <a:ext uri="{FF2B5EF4-FFF2-40B4-BE49-F238E27FC236}">
                <a16:creationId xmlns:a16="http://schemas.microsoft.com/office/drawing/2014/main" id="{6CA66F18-AF00-434A-AB3C-61097BEAE5FA}"/>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a:solidFill>
                  <a:srgbClr val="FFFFFF"/>
                </a:solidFill>
                <a:latin typeface="+mj-lt"/>
                <a:ea typeface="+mj-ea"/>
                <a:cs typeface="+mj-cs"/>
              </a:rPr>
              <a:t>Outline</a:t>
            </a:r>
          </a:p>
        </p:txBody>
      </p:sp>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5075537C-CA84-1446-933C-8E9D027F9201}" type="slidenum">
              <a:rPr lang="en-US" sz="1200">
                <a:solidFill>
                  <a:srgbClr val="FFFFFF"/>
                </a:solidFill>
                <a:latin typeface="Calibri" panose="020F0502020204030204"/>
              </a:rPr>
              <a:pPr>
                <a:spcAft>
                  <a:spcPts val="600"/>
                </a:spcAft>
                <a:defRPr/>
              </a:pPr>
              <a:t>2</a:t>
            </a:fld>
            <a:endParaRPr lang="en-US" sz="1200">
              <a:solidFill>
                <a:srgbClr val="FFFFFF"/>
              </a:solidFill>
              <a:latin typeface="Calibri" panose="020F0502020204030204"/>
            </a:endParaRPr>
          </a:p>
        </p:txBody>
      </p:sp>
      <p:graphicFrame>
        <p:nvGraphicFramePr>
          <p:cNvPr id="21" name="Content Placeholder 2">
            <a:extLst>
              <a:ext uri="{FF2B5EF4-FFF2-40B4-BE49-F238E27FC236}">
                <a16:creationId xmlns:a16="http://schemas.microsoft.com/office/drawing/2014/main" id="{1FBF4316-224B-436D-8A3E-FA7F9579A33B}"/>
              </a:ext>
            </a:extLst>
          </p:cNvPr>
          <p:cNvGraphicFramePr/>
          <p:nvPr>
            <p:extLst>
              <p:ext uri="{D42A27DB-BD31-4B8C-83A1-F6EECF244321}">
                <p14:modId xmlns:p14="http://schemas.microsoft.com/office/powerpoint/2010/main" val="3095604715"/>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724038033"/>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264F718-7FAC-4056-9FA9-A603EC682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0"/>
            <a:ext cx="1219047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F74639F7-E3C7-4165-A83E-6386A86BA1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0"/>
            <a:ext cx="6356349" cy="6858000"/>
          </a:xfrm>
          <a:custGeom>
            <a:avLst/>
            <a:gdLst>
              <a:gd name="connsiteX0" fmla="*/ 7539895 w 7539895"/>
              <a:gd name="connsiteY0" fmla="*/ 6858000 h 6858000"/>
              <a:gd name="connsiteX1" fmla="*/ 0 w 7539895"/>
              <a:gd name="connsiteY1" fmla="*/ 6858000 h 6858000"/>
              <a:gd name="connsiteX2" fmla="*/ 0 w 7539895"/>
              <a:gd name="connsiteY2" fmla="*/ 0 h 6858000"/>
              <a:gd name="connsiteX3" fmla="*/ 4363741 w 7539895"/>
              <a:gd name="connsiteY3" fmla="*/ 0 h 6858000"/>
            </a:gdLst>
            <a:ahLst/>
            <a:cxnLst>
              <a:cxn ang="0">
                <a:pos x="connsiteX0" y="connsiteY0"/>
              </a:cxn>
              <a:cxn ang="0">
                <a:pos x="connsiteX1" y="connsiteY1"/>
              </a:cxn>
              <a:cxn ang="0">
                <a:pos x="connsiteX2" y="connsiteY2"/>
              </a:cxn>
              <a:cxn ang="0">
                <a:pos x="connsiteX3" y="connsiteY3"/>
              </a:cxn>
            </a:cxnLst>
            <a:rect l="l" t="t" r="r" b="b"/>
            <a:pathLst>
              <a:path w="7539895" h="6858000">
                <a:moveTo>
                  <a:pt x="7539895" y="6858000"/>
                </a:moveTo>
                <a:lnTo>
                  <a:pt x="0" y="6858000"/>
                </a:lnTo>
                <a:lnTo>
                  <a:pt x="0" y="0"/>
                </a:lnTo>
                <a:lnTo>
                  <a:pt x="4363741" y="0"/>
                </a:lnTo>
                <a:close/>
              </a:path>
            </a:pathLst>
          </a:cu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Shape 12">
            <a:extLst>
              <a:ext uri="{FF2B5EF4-FFF2-40B4-BE49-F238E27FC236}">
                <a16:creationId xmlns:a16="http://schemas.microsoft.com/office/drawing/2014/main" id="{8B3AF0F1-707A-463E-B5EE-33C63A40CF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0"/>
            <a:ext cx="5979591" cy="6858000"/>
          </a:xfrm>
          <a:custGeom>
            <a:avLst/>
            <a:gdLst>
              <a:gd name="connsiteX0" fmla="*/ 7092985 w 7092985"/>
              <a:gd name="connsiteY0" fmla="*/ 6858000 h 6858000"/>
              <a:gd name="connsiteX1" fmla="*/ 0 w 7092985"/>
              <a:gd name="connsiteY1" fmla="*/ 6858000 h 6858000"/>
              <a:gd name="connsiteX2" fmla="*/ 0 w 7092985"/>
              <a:gd name="connsiteY2" fmla="*/ 0 h 6858000"/>
              <a:gd name="connsiteX3" fmla="*/ 3916831 w 7092985"/>
              <a:gd name="connsiteY3" fmla="*/ 0 h 6858000"/>
            </a:gdLst>
            <a:ahLst/>
            <a:cxnLst>
              <a:cxn ang="0">
                <a:pos x="connsiteX0" y="connsiteY0"/>
              </a:cxn>
              <a:cxn ang="0">
                <a:pos x="connsiteX1" y="connsiteY1"/>
              </a:cxn>
              <a:cxn ang="0">
                <a:pos x="connsiteX2" y="connsiteY2"/>
              </a:cxn>
              <a:cxn ang="0">
                <a:pos x="connsiteX3" y="connsiteY3"/>
              </a:cxn>
            </a:cxnLst>
            <a:rect l="l" t="t" r="r" b="b"/>
            <a:pathLst>
              <a:path w="7092985" h="6858000">
                <a:moveTo>
                  <a:pt x="7092985" y="6858000"/>
                </a:moveTo>
                <a:lnTo>
                  <a:pt x="0" y="6858000"/>
                </a:lnTo>
                <a:lnTo>
                  <a:pt x="0" y="0"/>
                </a:lnTo>
                <a:lnTo>
                  <a:pt x="3916831" y="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itle 1">
            <a:extLst>
              <a:ext uri="{FF2B5EF4-FFF2-40B4-BE49-F238E27FC236}">
                <a16:creationId xmlns:a16="http://schemas.microsoft.com/office/drawing/2014/main" id="{36591940-058A-4FE6-BD65-F761741D0EA3}"/>
              </a:ext>
            </a:extLst>
          </p:cNvPr>
          <p:cNvSpPr txBox="1">
            <a:spLocks noGrp="1"/>
          </p:cNvSpPr>
          <p:nvPr>
            <p:ph type="title"/>
          </p:nvPr>
        </p:nvSpPr>
        <p:spPr>
          <a:xfrm>
            <a:off x="838200" y="704087"/>
            <a:ext cx="3529953" cy="4204243"/>
          </a:xfrm>
          <a:prstGeom prst="ellipse">
            <a:avLst/>
          </a:prstGeom>
        </p:spPr>
        <p:txBody>
          <a:bodyPr vert="horz" lIns="91440" tIns="45720" rIns="91440" bIns="45720" rtlCol="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500" dirty="0">
                <a:solidFill>
                  <a:schemeClr val="bg1"/>
                </a:solidFill>
              </a:rPr>
              <a:t>Predictive Analysis with Classification</a:t>
            </a:r>
            <a:br>
              <a:rPr lang="en-US" sz="1400" dirty="0">
                <a:solidFill>
                  <a:schemeClr val="bg1"/>
                </a:solidFill>
              </a:rPr>
            </a:br>
            <a:br>
              <a:rPr lang="en-US" sz="1400" dirty="0">
                <a:solidFill>
                  <a:schemeClr val="bg1"/>
                </a:solidFill>
              </a:rPr>
            </a:br>
            <a:r>
              <a:rPr lang="en-US" sz="1400" dirty="0">
                <a:solidFill>
                  <a:schemeClr val="bg1"/>
                </a:solidFill>
                <a:hlinkClick r:id="rId2"/>
              </a:rPr>
              <a:t>https://github.com/VasiliosPhilippou/IBM-Data-Science/blob/main/CAP%20IBM%20-%20CLASSIFICATION.ipynb</a:t>
            </a:r>
            <a:endParaRPr lang="en-US" sz="1400" dirty="0">
              <a:solidFill>
                <a:schemeClr val="bg1"/>
              </a:solidFill>
            </a:endParaRPr>
          </a:p>
        </p:txBody>
      </p:sp>
      <p:sp>
        <p:nvSpPr>
          <p:cNvPr id="3" name="Content Placeholder 2">
            <a:extLst>
              <a:ext uri="{FF2B5EF4-FFF2-40B4-BE49-F238E27FC236}">
                <a16:creationId xmlns:a16="http://schemas.microsoft.com/office/drawing/2014/main" id="{8769E345-75C0-4CA2-99E1-1A87B8918D48}"/>
              </a:ext>
            </a:extLst>
          </p:cNvPr>
          <p:cNvSpPr>
            <a:spLocks noGrp="1"/>
          </p:cNvSpPr>
          <p:nvPr>
            <p:ph idx="1"/>
          </p:nvPr>
        </p:nvSpPr>
        <p:spPr>
          <a:xfrm>
            <a:off x="6212411" y="578069"/>
            <a:ext cx="5979590" cy="6279931"/>
          </a:xfrm>
        </p:spPr>
        <p:txBody>
          <a:bodyPr anchor="ctr">
            <a:normAutofit fontScale="85000" lnSpcReduction="20000"/>
          </a:bodyPr>
          <a:lstStyle/>
          <a:p>
            <a:r>
              <a:rPr lang="en-US" sz="2400" b="1" dirty="0"/>
              <a:t>Building Model</a:t>
            </a:r>
          </a:p>
          <a:p>
            <a:pPr marL="0" indent="0">
              <a:buNone/>
            </a:pPr>
            <a:r>
              <a:rPr lang="en-US" sz="2400" b="1" dirty="0"/>
              <a:t> - </a:t>
            </a:r>
            <a:r>
              <a:rPr lang="en-US" sz="1800" dirty="0"/>
              <a:t>Loading our dataset into NumPy and Pandas</a:t>
            </a:r>
          </a:p>
          <a:p>
            <a:pPr marL="0" indent="0">
              <a:buNone/>
            </a:pPr>
            <a:r>
              <a:rPr lang="en-US" sz="1800" b="1" dirty="0"/>
              <a:t>  - </a:t>
            </a:r>
            <a:r>
              <a:rPr lang="en-US" sz="1800" dirty="0"/>
              <a:t>Transform Data</a:t>
            </a:r>
          </a:p>
          <a:p>
            <a:pPr marL="0" indent="0">
              <a:buNone/>
            </a:pPr>
            <a:r>
              <a:rPr lang="en-US" sz="1800" b="1" dirty="0"/>
              <a:t>  - </a:t>
            </a:r>
            <a:r>
              <a:rPr lang="en-US" sz="1800" dirty="0"/>
              <a:t>Split our data into training and test data </a:t>
            </a:r>
          </a:p>
          <a:p>
            <a:pPr>
              <a:buFontTx/>
              <a:buChar char="-"/>
            </a:pPr>
            <a:r>
              <a:rPr lang="en-US" sz="1800" dirty="0"/>
              <a:t>Check how many test samples we have</a:t>
            </a:r>
          </a:p>
          <a:p>
            <a:pPr>
              <a:buFontTx/>
              <a:buChar char="-"/>
            </a:pPr>
            <a:r>
              <a:rPr lang="en-US" sz="1800" dirty="0"/>
              <a:t>Decide which type of machine learning algorithms we want to use</a:t>
            </a:r>
          </a:p>
          <a:p>
            <a:pPr>
              <a:buFontTx/>
              <a:buChar char="-"/>
            </a:pPr>
            <a:r>
              <a:rPr lang="en-US" sz="1800" dirty="0"/>
              <a:t>Set our parameters and algorithms to </a:t>
            </a:r>
            <a:r>
              <a:rPr lang="en-US" sz="1800" dirty="0" err="1"/>
              <a:t>GridSearchCV</a:t>
            </a:r>
            <a:endParaRPr lang="en-US" sz="1800" dirty="0"/>
          </a:p>
          <a:p>
            <a:pPr>
              <a:buFontTx/>
              <a:buChar char="-"/>
            </a:pPr>
            <a:r>
              <a:rPr lang="en-US" sz="1800" dirty="0"/>
              <a:t>Fit our datasets into the </a:t>
            </a:r>
            <a:r>
              <a:rPr lang="en-US" sz="1800" dirty="0" err="1"/>
              <a:t>GridSearch</a:t>
            </a:r>
            <a:r>
              <a:rPr lang="en-US" sz="1800" dirty="0"/>
              <a:t> objects and train our data</a:t>
            </a:r>
          </a:p>
          <a:p>
            <a:pPr>
              <a:buFontTx/>
              <a:buChar char="-"/>
            </a:pPr>
            <a:endParaRPr lang="en-US" sz="1800" dirty="0"/>
          </a:p>
          <a:p>
            <a:pPr marL="0" indent="0">
              <a:buNone/>
            </a:pPr>
            <a:r>
              <a:rPr lang="en-US" sz="2400" b="1" dirty="0"/>
              <a:t>  Evaluating Model</a:t>
            </a:r>
          </a:p>
          <a:p>
            <a:pPr marL="0" indent="0">
              <a:buNone/>
            </a:pPr>
            <a:r>
              <a:rPr lang="en-US" sz="1800" dirty="0"/>
              <a:t> - Check accuracy for each model</a:t>
            </a:r>
          </a:p>
          <a:p>
            <a:pPr marL="0" indent="0">
              <a:buNone/>
            </a:pPr>
            <a:r>
              <a:rPr lang="en-US" sz="1800" dirty="0"/>
              <a:t> - Get tuned hyperparameters for each type of algorithm</a:t>
            </a:r>
          </a:p>
          <a:p>
            <a:pPr marL="0" indent="0">
              <a:buNone/>
            </a:pPr>
            <a:r>
              <a:rPr lang="en-US" sz="1800" dirty="0"/>
              <a:t> - Plot Confusion Matrix</a:t>
            </a:r>
          </a:p>
          <a:p>
            <a:pPr marL="0" indent="0">
              <a:buNone/>
            </a:pPr>
            <a:endParaRPr lang="en-US" sz="2400" dirty="0"/>
          </a:p>
          <a:p>
            <a:pPr marL="0" indent="0">
              <a:buNone/>
            </a:pPr>
            <a:r>
              <a:rPr lang="en-US" sz="2400" dirty="0"/>
              <a:t> </a:t>
            </a:r>
            <a:r>
              <a:rPr lang="en-US" b="1" dirty="0"/>
              <a:t>Improving Model</a:t>
            </a:r>
          </a:p>
          <a:p>
            <a:pPr marL="0" indent="0">
              <a:buNone/>
            </a:pPr>
            <a:r>
              <a:rPr lang="en-US" b="1" dirty="0"/>
              <a:t> </a:t>
            </a:r>
            <a:r>
              <a:rPr lang="en-US" dirty="0"/>
              <a:t>-</a:t>
            </a:r>
            <a:r>
              <a:rPr lang="en-US" b="1" dirty="0"/>
              <a:t> </a:t>
            </a:r>
            <a:r>
              <a:rPr lang="en-US" sz="1800" dirty="0"/>
              <a:t>Feature Engineering </a:t>
            </a:r>
          </a:p>
          <a:p>
            <a:pPr marL="0" indent="0">
              <a:buNone/>
            </a:pPr>
            <a:r>
              <a:rPr lang="en-US" sz="1800" b="1" dirty="0"/>
              <a:t>  - </a:t>
            </a:r>
            <a:r>
              <a:rPr lang="en-US" sz="1800" dirty="0"/>
              <a:t>Algorithm Tuning</a:t>
            </a:r>
          </a:p>
          <a:p>
            <a:pPr marL="0" indent="0">
              <a:buNone/>
            </a:pPr>
            <a:endParaRPr lang="en-US" sz="1800" dirty="0"/>
          </a:p>
          <a:p>
            <a:pPr marL="0" indent="0">
              <a:buNone/>
            </a:pPr>
            <a:r>
              <a:rPr lang="en-US" sz="2400" b="1" dirty="0"/>
              <a:t> Find the best predicting Classification Model</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1784360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4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C6A378-B45B-417C-A00C-FBED42C50165}"/>
              </a:ext>
            </a:extLst>
          </p:cNvPr>
          <p:cNvSpPr>
            <a:spLocks noGrp="1"/>
          </p:cNvSpPr>
          <p:nvPr>
            <p:ph type="title"/>
          </p:nvPr>
        </p:nvSpPr>
        <p:spPr>
          <a:xfrm>
            <a:off x="762001" y="803325"/>
            <a:ext cx="5314536" cy="1325563"/>
          </a:xfrm>
        </p:spPr>
        <p:txBody>
          <a:bodyPr>
            <a:normAutofit/>
          </a:bodyPr>
          <a:lstStyle/>
          <a:p>
            <a:r>
              <a:rPr lang="en-US" dirty="0"/>
              <a:t>Results</a:t>
            </a:r>
            <a:endParaRPr lang="en-US"/>
          </a:p>
        </p:txBody>
      </p:sp>
      <p:sp>
        <p:nvSpPr>
          <p:cNvPr id="3" name="Content Placeholder 2">
            <a:extLst>
              <a:ext uri="{FF2B5EF4-FFF2-40B4-BE49-F238E27FC236}">
                <a16:creationId xmlns:a16="http://schemas.microsoft.com/office/drawing/2014/main" id="{EB6EA604-2AD2-4114-9645-70C7D745F13F}"/>
              </a:ext>
            </a:extLst>
          </p:cNvPr>
          <p:cNvSpPr>
            <a:spLocks noGrp="1"/>
          </p:cNvSpPr>
          <p:nvPr>
            <p:ph idx="1"/>
          </p:nvPr>
        </p:nvSpPr>
        <p:spPr>
          <a:xfrm>
            <a:off x="0" y="2279018"/>
            <a:ext cx="7199586" cy="3375920"/>
          </a:xfrm>
        </p:spPr>
        <p:txBody>
          <a:bodyPr anchor="t">
            <a:normAutofit/>
          </a:bodyPr>
          <a:lstStyle/>
          <a:p>
            <a:r>
              <a:rPr lang="en-US" sz="1800" dirty="0"/>
              <a:t>                        </a:t>
            </a:r>
            <a:r>
              <a:rPr lang="en-US" sz="2500" dirty="0"/>
              <a:t>Exploratory Data Analysis</a:t>
            </a:r>
          </a:p>
          <a:p>
            <a:endParaRPr lang="en-US" sz="2500" dirty="0"/>
          </a:p>
          <a:p>
            <a:r>
              <a:rPr lang="en-US" sz="2500" dirty="0"/>
              <a:t>       Interactive Analysis Demo in Screenshots</a:t>
            </a:r>
          </a:p>
          <a:p>
            <a:endParaRPr lang="en-US" sz="2500" dirty="0"/>
          </a:p>
          <a:p>
            <a:r>
              <a:rPr lang="en-US" sz="2500" dirty="0"/>
              <a:t>                  Predictive Analysis Results</a:t>
            </a:r>
          </a:p>
        </p:txBody>
      </p:sp>
      <p:sp>
        <p:nvSpPr>
          <p:cNvPr id="16" name="Freeform: Shape 15">
            <a:extLst>
              <a:ext uri="{FF2B5EF4-FFF2-40B4-BE49-F238E27FC236}">
                <a16:creationId xmlns:a16="http://schemas.microsoft.com/office/drawing/2014/main" id="{CF62D2A7-8207-488C-9F46-316BA81A16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58278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2" name="Picture 11" descr="Graphs and plots layered on a blue digital screen">
            <a:extLst>
              <a:ext uri="{FF2B5EF4-FFF2-40B4-BE49-F238E27FC236}">
                <a16:creationId xmlns:a16="http://schemas.microsoft.com/office/drawing/2014/main" id="{F5B8620F-DE59-41E5-A111-52D3589C07A7}"/>
              </a:ext>
            </a:extLst>
          </p:cNvPr>
          <p:cNvPicPr>
            <a:picLocks noChangeAspect="1"/>
          </p:cNvPicPr>
          <p:nvPr/>
        </p:nvPicPr>
        <p:blipFill rotWithShape="1">
          <a:blip r:embed="rId2"/>
          <a:srcRect l="12281" r="15546" b="1"/>
          <a:stretch/>
        </p:blipFill>
        <p:spPr>
          <a:xfrm>
            <a:off x="6750141" y="-2"/>
            <a:ext cx="5441859" cy="5654940"/>
          </a:xfrm>
          <a:custGeom>
            <a:avLst/>
            <a:gdLst/>
            <a:ahLst/>
            <a:cxnLst/>
            <a:rect l="l" t="t" r="r" b="b"/>
            <a:pathLst>
              <a:path w="5441859" h="5654940">
                <a:moveTo>
                  <a:pt x="1041368" y="0"/>
                </a:moveTo>
                <a:lnTo>
                  <a:pt x="5441859" y="0"/>
                </a:lnTo>
                <a:lnTo>
                  <a:pt x="5441859" y="4820612"/>
                </a:lnTo>
                <a:lnTo>
                  <a:pt x="5285166" y="4957981"/>
                </a:lnTo>
                <a:cubicBezTo>
                  <a:pt x="4729628" y="5394557"/>
                  <a:pt x="4029081" y="5654940"/>
                  <a:pt x="3267719" y="5654940"/>
                </a:cubicBezTo>
                <a:cubicBezTo>
                  <a:pt x="1463008" y="5654940"/>
                  <a:pt x="0" y="4191932"/>
                  <a:pt x="0" y="2387221"/>
                </a:cubicBezTo>
                <a:cubicBezTo>
                  <a:pt x="0" y="1484866"/>
                  <a:pt x="365752" y="667936"/>
                  <a:pt x="957093" y="76595"/>
                </a:cubicBezTo>
                <a:close/>
              </a:path>
            </a:pathLst>
          </a:custGeom>
        </p:spPr>
      </p:pic>
    </p:spTree>
    <p:extLst>
      <p:ext uri="{BB962C8B-B14F-4D97-AF65-F5344CB8AC3E}">
        <p14:creationId xmlns:p14="http://schemas.microsoft.com/office/powerpoint/2010/main" val="277524649"/>
      </p:ext>
    </p:extLst>
  </p:cSld>
  <p:clrMapOvr>
    <a:overrideClrMapping bg1="dk1" tx1="lt1" bg2="dk2" tx2="lt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Abstract background of data">
            <a:extLst>
              <a:ext uri="{FF2B5EF4-FFF2-40B4-BE49-F238E27FC236}">
                <a16:creationId xmlns:a16="http://schemas.microsoft.com/office/drawing/2014/main" id="{23828BA5-CF2F-4785-BEE5-4FADA8FF272A}"/>
              </a:ext>
            </a:extLst>
          </p:cNvPr>
          <p:cNvPicPr>
            <a:picLocks noChangeAspect="1"/>
          </p:cNvPicPr>
          <p:nvPr/>
        </p:nvPicPr>
        <p:blipFill rotWithShape="1">
          <a:blip r:embed="rId2"/>
          <a:srcRect/>
          <a:stretch/>
        </p:blipFill>
        <p:spPr>
          <a:xfrm>
            <a:off x="20" y="10"/>
            <a:ext cx="12191980" cy="6857990"/>
          </a:xfrm>
          <a:prstGeom prst="rect">
            <a:avLst/>
          </a:prstGeom>
        </p:spPr>
      </p:pic>
      <p:sp>
        <p:nvSpPr>
          <p:cNvPr id="10" name="Freeform: Shape 9">
            <a:extLst>
              <a:ext uri="{FF2B5EF4-FFF2-40B4-BE49-F238E27FC236}">
                <a16:creationId xmlns:a16="http://schemas.microsoft.com/office/drawing/2014/main" id="{6A8C7735-6276-4578-AF81-79F880EDD0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96524" y="1"/>
            <a:ext cx="7295477" cy="6853457"/>
          </a:xfrm>
          <a:custGeom>
            <a:avLst/>
            <a:gdLst>
              <a:gd name="connsiteX0" fmla="*/ 2113864 w 7295477"/>
              <a:gd name="connsiteY0" fmla="*/ 0 h 6853457"/>
              <a:gd name="connsiteX1" fmla="*/ 5731689 w 7295477"/>
              <a:gd name="connsiteY1" fmla="*/ 0 h 6853457"/>
              <a:gd name="connsiteX2" fmla="*/ 5792604 w 7295477"/>
              <a:gd name="connsiteY2" fmla="*/ 31199 h 6853457"/>
              <a:gd name="connsiteX3" fmla="*/ 7277638 w 7295477"/>
              <a:gd name="connsiteY3" fmla="*/ 1446415 h 6853457"/>
              <a:gd name="connsiteX4" fmla="*/ 7295477 w 7295477"/>
              <a:gd name="connsiteY4" fmla="*/ 1478103 h 6853457"/>
              <a:gd name="connsiteX5" fmla="*/ 7295477 w 7295477"/>
              <a:gd name="connsiteY5" fmla="*/ 5482224 h 6853457"/>
              <a:gd name="connsiteX6" fmla="*/ 7195301 w 7295477"/>
              <a:gd name="connsiteY6" fmla="*/ 5644337 h 6853457"/>
              <a:gd name="connsiteX7" fmla="*/ 5956878 w 7295477"/>
              <a:gd name="connsiteY7" fmla="*/ 6835380 h 6853457"/>
              <a:gd name="connsiteX8" fmla="*/ 5925438 w 7295477"/>
              <a:gd name="connsiteY8" fmla="*/ 6853457 h 6853457"/>
              <a:gd name="connsiteX9" fmla="*/ 1920114 w 7295477"/>
              <a:gd name="connsiteY9" fmla="*/ 6853457 h 6853457"/>
              <a:gd name="connsiteX10" fmla="*/ 1888674 w 7295477"/>
              <a:gd name="connsiteY10" fmla="*/ 6835380 h 6853457"/>
              <a:gd name="connsiteX11" fmla="*/ 0 w 7295477"/>
              <a:gd name="connsiteY11" fmla="*/ 3480517 h 6853457"/>
              <a:gd name="connsiteX12" fmla="*/ 2052949 w 7295477"/>
              <a:gd name="connsiteY12" fmla="*/ 31199 h 6853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295477" h="6853457">
                <a:moveTo>
                  <a:pt x="2113864" y="0"/>
                </a:moveTo>
                <a:lnTo>
                  <a:pt x="5731689" y="0"/>
                </a:lnTo>
                <a:lnTo>
                  <a:pt x="5792604" y="31199"/>
                </a:lnTo>
                <a:cubicBezTo>
                  <a:pt x="6404018" y="363339"/>
                  <a:pt x="6917255" y="853303"/>
                  <a:pt x="7277638" y="1446415"/>
                </a:cubicBezTo>
                <a:lnTo>
                  <a:pt x="7295477" y="1478103"/>
                </a:lnTo>
                <a:lnTo>
                  <a:pt x="7295477" y="5482224"/>
                </a:lnTo>
                <a:lnTo>
                  <a:pt x="7195301" y="5644337"/>
                </a:lnTo>
                <a:cubicBezTo>
                  <a:pt x="6875688" y="6126745"/>
                  <a:pt x="6452261" y="6534378"/>
                  <a:pt x="5956878" y="6835380"/>
                </a:cubicBezTo>
                <a:lnTo>
                  <a:pt x="5925438" y="6853457"/>
                </a:lnTo>
                <a:lnTo>
                  <a:pt x="1920114" y="6853457"/>
                </a:lnTo>
                <a:lnTo>
                  <a:pt x="1888674" y="6835380"/>
                </a:lnTo>
                <a:cubicBezTo>
                  <a:pt x="756370" y="6147375"/>
                  <a:pt x="0" y="4902276"/>
                  <a:pt x="0" y="3480517"/>
                </a:cubicBezTo>
                <a:cubicBezTo>
                  <a:pt x="0" y="1991056"/>
                  <a:pt x="830121" y="695479"/>
                  <a:pt x="2052949" y="31199"/>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C99FB3BE-A321-4CE6-A965-B495F53AFB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63088" y="1"/>
            <a:ext cx="7128913" cy="6853457"/>
          </a:xfrm>
          <a:custGeom>
            <a:avLst/>
            <a:gdLst>
              <a:gd name="connsiteX0" fmla="*/ 2343548 w 7128913"/>
              <a:gd name="connsiteY0" fmla="*/ 0 h 6853457"/>
              <a:gd name="connsiteX1" fmla="*/ 5168877 w 7128913"/>
              <a:gd name="connsiteY1" fmla="*/ 0 h 6853457"/>
              <a:gd name="connsiteX2" fmla="*/ 5218299 w 7128913"/>
              <a:gd name="connsiteY2" fmla="*/ 19487 h 6853457"/>
              <a:gd name="connsiteX3" fmla="*/ 7014769 w 7128913"/>
              <a:gd name="connsiteY3" fmla="*/ 1610837 h 6853457"/>
              <a:gd name="connsiteX4" fmla="*/ 7128913 w 7128913"/>
              <a:gd name="connsiteY4" fmla="*/ 1827198 h 6853457"/>
              <a:gd name="connsiteX5" fmla="*/ 7128913 w 7128913"/>
              <a:gd name="connsiteY5" fmla="*/ 5131581 h 6853457"/>
              <a:gd name="connsiteX6" fmla="*/ 7091067 w 7128913"/>
              <a:gd name="connsiteY6" fmla="*/ 5210750 h 6853457"/>
              <a:gd name="connsiteX7" fmla="*/ 5546646 w 7128913"/>
              <a:gd name="connsiteY7" fmla="*/ 6783375 h 6853457"/>
              <a:gd name="connsiteX8" fmla="*/ 5409811 w 7128913"/>
              <a:gd name="connsiteY8" fmla="*/ 6853457 h 6853457"/>
              <a:gd name="connsiteX9" fmla="*/ 2102613 w 7128913"/>
              <a:gd name="connsiteY9" fmla="*/ 6853457 h 6853457"/>
              <a:gd name="connsiteX10" fmla="*/ 1965779 w 7128913"/>
              <a:gd name="connsiteY10" fmla="*/ 6783375 h 6853457"/>
              <a:gd name="connsiteX11" fmla="*/ 0 w 7128913"/>
              <a:gd name="connsiteY11" fmla="*/ 3480517 h 6853457"/>
              <a:gd name="connsiteX12" fmla="*/ 2294125 w 7128913"/>
              <a:gd name="connsiteY12" fmla="*/ 19487 h 6853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128913" h="6853457">
                <a:moveTo>
                  <a:pt x="2343548" y="0"/>
                </a:moveTo>
                <a:lnTo>
                  <a:pt x="5168877" y="0"/>
                </a:lnTo>
                <a:lnTo>
                  <a:pt x="5218299" y="19487"/>
                </a:lnTo>
                <a:cubicBezTo>
                  <a:pt x="5976640" y="340238"/>
                  <a:pt x="6607722" y="902948"/>
                  <a:pt x="7014769" y="1610837"/>
                </a:cubicBezTo>
                <a:lnTo>
                  <a:pt x="7128913" y="1827198"/>
                </a:lnTo>
                <a:lnTo>
                  <a:pt x="7128913" y="5131581"/>
                </a:lnTo>
                <a:lnTo>
                  <a:pt x="7091067" y="5210750"/>
                </a:lnTo>
                <a:cubicBezTo>
                  <a:pt x="6744936" y="5876527"/>
                  <a:pt x="6205281" y="6425584"/>
                  <a:pt x="5546646" y="6783375"/>
                </a:cubicBezTo>
                <a:lnTo>
                  <a:pt x="5409811" y="6853457"/>
                </a:lnTo>
                <a:lnTo>
                  <a:pt x="2102613" y="6853457"/>
                </a:lnTo>
                <a:lnTo>
                  <a:pt x="1965779" y="6783375"/>
                </a:lnTo>
                <a:cubicBezTo>
                  <a:pt x="794873" y="6147301"/>
                  <a:pt x="0" y="4906735"/>
                  <a:pt x="0" y="3480517"/>
                </a:cubicBezTo>
                <a:cubicBezTo>
                  <a:pt x="0" y="1924643"/>
                  <a:pt x="945964" y="589711"/>
                  <a:pt x="2294125" y="19487"/>
                </a:cubicBezTo>
                <a:close/>
              </a:path>
            </a:pathLst>
          </a:cu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itle 1">
            <a:extLst>
              <a:ext uri="{FF2B5EF4-FFF2-40B4-BE49-F238E27FC236}">
                <a16:creationId xmlns:a16="http://schemas.microsoft.com/office/drawing/2014/main" id="{5D63E239-013F-46F5-9388-AB16A0E0505E}"/>
              </a:ext>
            </a:extLst>
          </p:cNvPr>
          <p:cNvSpPr txBox="1">
            <a:spLocks noGrp="1"/>
          </p:cNvSpPr>
          <p:nvPr>
            <p:ph type="title"/>
          </p:nvPr>
        </p:nvSpPr>
        <p:spPr>
          <a:xfrm>
            <a:off x="6179672" y="1122363"/>
            <a:ext cx="5348940" cy="2935160"/>
          </a:xfrm>
          <a:prstGeom prst="ellipse">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500" b="1" dirty="0"/>
              <a:t>EDA WITH VISUALIZATION</a:t>
            </a:r>
            <a:br>
              <a:rPr lang="en-US" sz="3500" b="1" dirty="0"/>
            </a:br>
            <a:endParaRPr lang="en-US" sz="3500" b="1" dirty="0"/>
          </a:p>
        </p:txBody>
      </p:sp>
    </p:spTree>
    <p:extLst>
      <p:ext uri="{BB962C8B-B14F-4D97-AF65-F5344CB8AC3E}">
        <p14:creationId xmlns:p14="http://schemas.microsoft.com/office/powerpoint/2010/main" val="3128856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4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scatter chart&#10;&#10;Description automatically generated">
            <a:extLst>
              <a:ext uri="{FF2B5EF4-FFF2-40B4-BE49-F238E27FC236}">
                <a16:creationId xmlns:a16="http://schemas.microsoft.com/office/drawing/2014/main" id="{77E1BCAA-C7E8-492A-A276-8B0279FE40B1}"/>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5572612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application, Teams&#10;&#10;Description automatically generated">
            <a:extLst>
              <a:ext uri="{FF2B5EF4-FFF2-40B4-BE49-F238E27FC236}">
                <a16:creationId xmlns:a16="http://schemas.microsoft.com/office/drawing/2014/main" id="{40EB07AD-9153-4394-91B8-79B13687FED5}"/>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1571516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bar chart&#10;&#10;Description automatically generated">
            <a:extLst>
              <a:ext uri="{FF2B5EF4-FFF2-40B4-BE49-F238E27FC236}">
                <a16:creationId xmlns:a16="http://schemas.microsoft.com/office/drawing/2014/main" id="{B9B3B927-3AD0-4F6D-BC72-4587B9C4B9AE}"/>
              </a:ext>
            </a:extLst>
          </p:cNvPr>
          <p:cNvPicPr>
            <a:picLocks noChangeAspect="1"/>
          </p:cNvPicPr>
          <p:nvPr/>
        </p:nvPicPr>
        <p:blipFill>
          <a:blip r:embed="rId2"/>
          <a:stretch>
            <a:fillRect/>
          </a:stretch>
        </p:blipFill>
        <p:spPr>
          <a:xfrm>
            <a:off x="0" y="468318"/>
            <a:ext cx="12192000" cy="5921364"/>
          </a:xfrm>
          <a:prstGeom prst="rect">
            <a:avLst/>
          </a:prstGeom>
        </p:spPr>
      </p:pic>
    </p:spTree>
    <p:extLst>
      <p:ext uri="{BB962C8B-B14F-4D97-AF65-F5344CB8AC3E}">
        <p14:creationId xmlns:p14="http://schemas.microsoft.com/office/powerpoint/2010/main" val="35251230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scatter chart&#10;&#10;Description automatically generated">
            <a:extLst>
              <a:ext uri="{FF2B5EF4-FFF2-40B4-BE49-F238E27FC236}">
                <a16:creationId xmlns:a16="http://schemas.microsoft.com/office/drawing/2014/main" id="{5CB3EB7C-7B12-4D1B-B31D-FFF5B8E7180D}"/>
              </a:ext>
            </a:extLst>
          </p:cNvPr>
          <p:cNvPicPr>
            <a:picLocks noChangeAspect="1"/>
          </p:cNvPicPr>
          <p:nvPr/>
        </p:nvPicPr>
        <p:blipFill>
          <a:blip r:embed="rId2"/>
          <a:stretch>
            <a:fillRect/>
          </a:stretch>
        </p:blipFill>
        <p:spPr>
          <a:xfrm>
            <a:off x="0" y="357733"/>
            <a:ext cx="12192000" cy="6142534"/>
          </a:xfrm>
          <a:prstGeom prst="rect">
            <a:avLst/>
          </a:prstGeom>
        </p:spPr>
      </p:pic>
    </p:spTree>
    <p:extLst>
      <p:ext uri="{BB962C8B-B14F-4D97-AF65-F5344CB8AC3E}">
        <p14:creationId xmlns:p14="http://schemas.microsoft.com/office/powerpoint/2010/main" val="27719377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line chart&#10;&#10;Description automatically generated">
            <a:extLst>
              <a:ext uri="{FF2B5EF4-FFF2-40B4-BE49-F238E27FC236}">
                <a16:creationId xmlns:a16="http://schemas.microsoft.com/office/drawing/2014/main" id="{5EEF9BC7-161A-42C4-9E93-BA5BFCB7207B}"/>
              </a:ext>
            </a:extLst>
          </p:cNvPr>
          <p:cNvPicPr>
            <a:picLocks noChangeAspect="1"/>
          </p:cNvPicPr>
          <p:nvPr/>
        </p:nvPicPr>
        <p:blipFill>
          <a:blip r:embed="rId2"/>
          <a:stretch>
            <a:fillRect/>
          </a:stretch>
        </p:blipFill>
        <p:spPr>
          <a:xfrm>
            <a:off x="0" y="391680"/>
            <a:ext cx="12192000" cy="6074640"/>
          </a:xfrm>
          <a:prstGeom prst="rect">
            <a:avLst/>
          </a:prstGeom>
        </p:spPr>
      </p:pic>
    </p:spTree>
    <p:extLst>
      <p:ext uri="{BB962C8B-B14F-4D97-AF65-F5344CB8AC3E}">
        <p14:creationId xmlns:p14="http://schemas.microsoft.com/office/powerpoint/2010/main" val="37432436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FE795F2-251C-4151-A12D-5F7498E319E2}"/>
              </a:ext>
            </a:extLst>
          </p:cNvPr>
          <p:cNvSpPr txBox="1">
            <a:spLocks noGrp="1"/>
          </p:cNvSpPr>
          <p:nvPr>
            <p:ph type="title"/>
          </p:nvPr>
        </p:nvSpPr>
        <p:spPr>
          <a:xfrm>
            <a:off x="7464614" y="1783959"/>
            <a:ext cx="4087306" cy="2889114"/>
          </a:xfrm>
          <a:prstGeom prst="ellipse">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500" dirty="0"/>
              <a:t>EDA WITH SQL</a:t>
            </a:r>
            <a:br>
              <a:rPr lang="en-US" sz="3500" dirty="0"/>
            </a:br>
            <a:br>
              <a:rPr lang="en-US" sz="3500" dirty="0"/>
            </a:br>
            <a:endParaRPr lang="en-US" sz="3500" dirty="0"/>
          </a:p>
        </p:txBody>
      </p:sp>
      <p:sp>
        <p:nvSpPr>
          <p:cNvPr id="10" name="Freeform: Shape 9">
            <a:extLst>
              <a:ext uri="{FF2B5EF4-FFF2-40B4-BE49-F238E27FC236}">
                <a16:creationId xmlns:a16="http://schemas.microsoft.com/office/drawing/2014/main" id="{E49CC64F-7275-4E33-961B-0C5CDC4398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 y="0"/>
            <a:ext cx="7188051" cy="6858000"/>
          </a:xfrm>
          <a:custGeom>
            <a:avLst/>
            <a:gdLst>
              <a:gd name="connsiteX0" fmla="*/ 7188051 w 7188051"/>
              <a:gd name="connsiteY0" fmla="*/ 6858000 h 6858000"/>
              <a:gd name="connsiteX1" fmla="*/ 108694 w 7188051"/>
              <a:gd name="connsiteY1" fmla="*/ 6858000 h 6858000"/>
              <a:gd name="connsiteX2" fmla="*/ 79127 w 7188051"/>
              <a:gd name="connsiteY2" fmla="*/ 6681235 h 6858000"/>
              <a:gd name="connsiteX3" fmla="*/ 0 w 7188051"/>
              <a:gd name="connsiteY3" fmla="*/ 5565888 h 6858000"/>
              <a:gd name="connsiteX4" fmla="*/ 2190696 w 7188051"/>
              <a:gd name="connsiteY4" fmla="*/ 145339 h 6858000"/>
              <a:gd name="connsiteX5" fmla="*/ 2339431 w 7188051"/>
              <a:gd name="connsiteY5" fmla="*/ 0 h 6858000"/>
              <a:gd name="connsiteX6" fmla="*/ 7188051 w 718805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8051" h="6858000">
                <a:moveTo>
                  <a:pt x="7188051"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7188051"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6" name="Picture 5" descr="Graph on document with pen">
            <a:extLst>
              <a:ext uri="{FF2B5EF4-FFF2-40B4-BE49-F238E27FC236}">
                <a16:creationId xmlns:a16="http://schemas.microsoft.com/office/drawing/2014/main" id="{17DD1825-734D-4546-9D0A-476FD3FBAA8F}"/>
              </a:ext>
            </a:extLst>
          </p:cNvPr>
          <p:cNvPicPr>
            <a:picLocks noChangeAspect="1"/>
          </p:cNvPicPr>
          <p:nvPr/>
        </p:nvPicPr>
        <p:blipFill rotWithShape="1">
          <a:blip r:embed="rId2"/>
          <a:srcRect l="22656" r="8933" b="-1"/>
          <a:stretch/>
        </p:blipFill>
        <p:spPr>
          <a:xfrm>
            <a:off x="1" y="10"/>
            <a:ext cx="7028495"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spTree>
    <p:extLst>
      <p:ext uri="{BB962C8B-B14F-4D97-AF65-F5344CB8AC3E}">
        <p14:creationId xmlns:p14="http://schemas.microsoft.com/office/powerpoint/2010/main" val="264865267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4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D2E961F1-4A28-4A5F-BBD4-6E400E5E6C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72357"/>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7F57BEA8-497D-4AA8-8A18-BDCD696B25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68596"/>
            <a:ext cx="12192000" cy="173555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9509F70-2862-4F19-A030-6EEDD9F8C66D}"/>
              </a:ext>
            </a:extLst>
          </p:cNvPr>
          <p:cNvSpPr>
            <a:spLocks noGrp="1"/>
          </p:cNvSpPr>
          <p:nvPr>
            <p:ph type="title"/>
          </p:nvPr>
        </p:nvSpPr>
        <p:spPr>
          <a:xfrm>
            <a:off x="526073" y="489439"/>
            <a:ext cx="11139854" cy="930447"/>
          </a:xfrm>
        </p:spPr>
        <p:txBody>
          <a:bodyPr vert="horz" lIns="91440" tIns="45720" rIns="91440" bIns="45720" rtlCol="0" anchor="b">
            <a:normAutofit/>
          </a:bodyPr>
          <a:lstStyle/>
          <a:p>
            <a:pPr algn="ctr"/>
            <a:r>
              <a:rPr lang="en-US" sz="3000" kern="1200">
                <a:solidFill>
                  <a:schemeClr val="bg1"/>
                </a:solidFill>
                <a:latin typeface="+mj-lt"/>
                <a:ea typeface="+mj-ea"/>
                <a:cs typeface="+mj-cs"/>
              </a:rPr>
              <a:t>Display the names of the unique launch sites in the space mission</a:t>
            </a:r>
          </a:p>
        </p:txBody>
      </p:sp>
      <p:cxnSp>
        <p:nvCxnSpPr>
          <p:cNvPr id="14" name="Straight Connector 13">
            <a:extLst>
              <a:ext uri="{FF2B5EF4-FFF2-40B4-BE49-F238E27FC236}">
                <a16:creationId xmlns:a16="http://schemas.microsoft.com/office/drawing/2014/main" id="{A82415D3-DDE5-4D63-8CB3-23A5EC581B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1479733"/>
            <a:ext cx="2743200" cy="0"/>
          </a:xfrm>
          <a:prstGeom prst="line">
            <a:avLst/>
          </a:prstGeom>
          <a:ln w="19050">
            <a:solidFill>
              <a:schemeClr val="bg1">
                <a:alpha val="7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D7193FB-6AE6-4B3B-8F89-56B55DD63B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201402"/>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5" name="Content Placeholder 4" descr="Graphical user interface, text, application, email&#10;&#10;Description automatically generated">
            <a:extLst>
              <a:ext uri="{FF2B5EF4-FFF2-40B4-BE49-F238E27FC236}">
                <a16:creationId xmlns:a16="http://schemas.microsoft.com/office/drawing/2014/main" id="{C0692242-C69C-4E6D-A462-84E629893732}"/>
              </a:ext>
            </a:extLst>
          </p:cNvPr>
          <p:cNvPicPr>
            <a:picLocks noGrp="1" noChangeAspect="1"/>
          </p:cNvPicPr>
          <p:nvPr>
            <p:ph idx="1"/>
          </p:nvPr>
        </p:nvPicPr>
        <p:blipFill>
          <a:blip r:embed="rId2"/>
          <a:stretch>
            <a:fillRect/>
          </a:stretch>
        </p:blipFill>
        <p:spPr>
          <a:xfrm>
            <a:off x="320040" y="2831175"/>
            <a:ext cx="11496821" cy="3190368"/>
          </a:xfrm>
          <a:prstGeom prst="rect">
            <a:avLst/>
          </a:prstGeom>
        </p:spPr>
      </p:pic>
    </p:spTree>
    <p:extLst>
      <p:ext uri="{BB962C8B-B14F-4D97-AF65-F5344CB8AC3E}">
        <p14:creationId xmlns:p14="http://schemas.microsoft.com/office/powerpoint/2010/main" val="23029754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EF085B8-A2C0-4A6F-B663-CCC56F3CD3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13">
            <a:extLst>
              <a:ext uri="{FF2B5EF4-FFF2-40B4-BE49-F238E27FC236}">
                <a16:creationId xmlns:a16="http://schemas.microsoft.com/office/drawing/2014/main" id="{2658F6D6-96E0-421A-96D6-3DF4040085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11">
            <a:extLst>
              <a:ext uri="{FF2B5EF4-FFF2-40B4-BE49-F238E27FC236}">
                <a16:creationId xmlns:a16="http://schemas.microsoft.com/office/drawing/2014/main" id="{3CF62545-93A0-4FD5-9B48-48DCA794CB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73C81572-C2AE-4A81-AF30-1573571F6ADD}"/>
              </a:ext>
            </a:extLst>
          </p:cNvPr>
          <p:cNvSpPr>
            <a:spLocks noGrp="1"/>
          </p:cNvSpPr>
          <p:nvPr>
            <p:ph type="title"/>
          </p:nvPr>
        </p:nvSpPr>
        <p:spPr>
          <a:xfrm>
            <a:off x="838200" y="365125"/>
            <a:ext cx="10515600" cy="1325563"/>
          </a:xfrm>
        </p:spPr>
        <p:txBody>
          <a:bodyPr>
            <a:normAutofit/>
          </a:bodyPr>
          <a:lstStyle/>
          <a:p>
            <a:r>
              <a:rPr lang="en-US" dirty="0"/>
              <a:t>Executive Summary</a:t>
            </a:r>
            <a:br>
              <a:rPr lang="en-US" dirty="0"/>
            </a:br>
            <a:endParaRPr lang="en-US" dirty="0"/>
          </a:p>
        </p:txBody>
      </p:sp>
      <p:sp>
        <p:nvSpPr>
          <p:cNvPr id="3" name="Content Placeholder 2">
            <a:extLst>
              <a:ext uri="{FF2B5EF4-FFF2-40B4-BE49-F238E27FC236}">
                <a16:creationId xmlns:a16="http://schemas.microsoft.com/office/drawing/2014/main" id="{44D06FA3-3716-4736-8623-A3CAC7CF03F7}"/>
              </a:ext>
            </a:extLst>
          </p:cNvPr>
          <p:cNvSpPr>
            <a:spLocks noGrp="1"/>
          </p:cNvSpPr>
          <p:nvPr>
            <p:ph sz="half" idx="1"/>
          </p:nvPr>
        </p:nvSpPr>
        <p:spPr>
          <a:xfrm>
            <a:off x="838200" y="2010833"/>
            <a:ext cx="5096934" cy="4166130"/>
          </a:xfrm>
        </p:spPr>
        <p:txBody>
          <a:bodyPr>
            <a:normAutofit/>
          </a:bodyPr>
          <a:lstStyle/>
          <a:p>
            <a:r>
              <a:rPr lang="en-US" sz="2500" dirty="0"/>
              <a:t>Summary  Of  Methodologies  </a:t>
            </a:r>
          </a:p>
          <a:p>
            <a:endParaRPr lang="en-US" sz="1500" dirty="0"/>
          </a:p>
          <a:p>
            <a:r>
              <a:rPr lang="en-US" sz="2000" dirty="0"/>
              <a:t>Data Collection</a:t>
            </a:r>
          </a:p>
          <a:p>
            <a:r>
              <a:rPr lang="en-US" sz="2000" dirty="0"/>
              <a:t>Data Wrangling</a:t>
            </a:r>
          </a:p>
          <a:p>
            <a:r>
              <a:rPr lang="en-US" sz="2000" dirty="0"/>
              <a:t>EDA with Data Visualization</a:t>
            </a:r>
          </a:p>
          <a:p>
            <a:r>
              <a:rPr lang="en-US" sz="2000" dirty="0"/>
              <a:t>EDA with SQL</a:t>
            </a:r>
          </a:p>
          <a:p>
            <a:r>
              <a:rPr lang="en-US" sz="2000" dirty="0"/>
              <a:t>Interactive Map with Folium</a:t>
            </a:r>
          </a:p>
          <a:p>
            <a:r>
              <a:rPr lang="en-US" sz="2000" dirty="0"/>
              <a:t>Predictive Analysis (Classification)</a:t>
            </a:r>
          </a:p>
          <a:p>
            <a:endParaRPr lang="en-US" sz="2000" dirty="0"/>
          </a:p>
        </p:txBody>
      </p:sp>
      <p:sp>
        <p:nvSpPr>
          <p:cNvPr id="4" name="Content Placeholder 3">
            <a:extLst>
              <a:ext uri="{FF2B5EF4-FFF2-40B4-BE49-F238E27FC236}">
                <a16:creationId xmlns:a16="http://schemas.microsoft.com/office/drawing/2014/main" id="{B7A0E599-A71F-44D9-BC42-21E4D7E08518}"/>
              </a:ext>
            </a:extLst>
          </p:cNvPr>
          <p:cNvSpPr>
            <a:spLocks noGrp="1"/>
          </p:cNvSpPr>
          <p:nvPr>
            <p:ph sz="half" idx="2"/>
          </p:nvPr>
        </p:nvSpPr>
        <p:spPr>
          <a:xfrm>
            <a:off x="6256866" y="2010833"/>
            <a:ext cx="5096933" cy="4166130"/>
          </a:xfrm>
        </p:spPr>
        <p:txBody>
          <a:bodyPr>
            <a:normAutofit/>
          </a:bodyPr>
          <a:lstStyle/>
          <a:p>
            <a:r>
              <a:rPr lang="en-US" sz="2500" dirty="0"/>
              <a:t>Summary Of All Results</a:t>
            </a:r>
          </a:p>
          <a:p>
            <a:endParaRPr lang="en-US" sz="2000" dirty="0"/>
          </a:p>
          <a:p>
            <a:r>
              <a:rPr lang="en-US" sz="2000" dirty="0"/>
              <a:t>Exploratory Data Analysis Results</a:t>
            </a:r>
          </a:p>
          <a:p>
            <a:r>
              <a:rPr lang="en-US" sz="2000" dirty="0"/>
              <a:t>Interactive Analytics Demo in Screenshots</a:t>
            </a:r>
          </a:p>
          <a:p>
            <a:r>
              <a:rPr lang="en-US" sz="2000" dirty="0"/>
              <a:t>Predictive Analytics Results</a:t>
            </a:r>
          </a:p>
          <a:p>
            <a:pPr marL="0" indent="0">
              <a:buNone/>
            </a:pPr>
            <a:endParaRPr lang="en-US" sz="2000" dirty="0"/>
          </a:p>
        </p:txBody>
      </p:sp>
    </p:spTree>
    <p:extLst>
      <p:ext uri="{BB962C8B-B14F-4D97-AF65-F5344CB8AC3E}">
        <p14:creationId xmlns:p14="http://schemas.microsoft.com/office/powerpoint/2010/main" val="4245688694"/>
      </p:ext>
    </p:extLst>
  </p:cSld>
  <p:clrMapOvr>
    <a:overrideClrMapping bg1="dk1" tx1="lt1" bg2="dk2" tx2="lt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D2E961F1-4A28-4A5F-BBD4-6E400E5E6C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72357"/>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7F57BEA8-497D-4AA8-8A18-BDCD696B25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68596"/>
            <a:ext cx="12192000" cy="173555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E98688D-13DC-433E-B90A-8D51AD612F22}"/>
              </a:ext>
            </a:extLst>
          </p:cNvPr>
          <p:cNvSpPr>
            <a:spLocks noGrp="1"/>
          </p:cNvSpPr>
          <p:nvPr>
            <p:ph type="title"/>
          </p:nvPr>
        </p:nvSpPr>
        <p:spPr>
          <a:xfrm>
            <a:off x="526073" y="489439"/>
            <a:ext cx="11139854" cy="930447"/>
          </a:xfrm>
        </p:spPr>
        <p:txBody>
          <a:bodyPr vert="horz" lIns="91440" tIns="45720" rIns="91440" bIns="45720" rtlCol="0" anchor="b">
            <a:normAutofit/>
          </a:bodyPr>
          <a:lstStyle/>
          <a:p>
            <a:pPr algn="ctr"/>
            <a:r>
              <a:rPr lang="en-US" sz="3400" kern="1200">
                <a:solidFill>
                  <a:schemeClr val="bg1"/>
                </a:solidFill>
                <a:latin typeface="+mj-lt"/>
                <a:ea typeface="+mj-ea"/>
                <a:cs typeface="+mj-cs"/>
              </a:rPr>
              <a:t>Display 5 records where launch sites begin with the string ‘CCA’</a:t>
            </a:r>
          </a:p>
        </p:txBody>
      </p:sp>
      <p:cxnSp>
        <p:nvCxnSpPr>
          <p:cNvPr id="14" name="Straight Connector 13">
            <a:extLst>
              <a:ext uri="{FF2B5EF4-FFF2-40B4-BE49-F238E27FC236}">
                <a16:creationId xmlns:a16="http://schemas.microsoft.com/office/drawing/2014/main" id="{A82415D3-DDE5-4D63-8CB3-23A5EC581B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1479733"/>
            <a:ext cx="2743200" cy="0"/>
          </a:xfrm>
          <a:prstGeom prst="line">
            <a:avLst/>
          </a:prstGeom>
          <a:ln w="19050">
            <a:solidFill>
              <a:schemeClr val="bg1">
                <a:alpha val="7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D7193FB-6AE6-4B3B-8F89-56B55DD63B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201402"/>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5" name="Content Placeholder 4" descr="Table&#10;&#10;Description automatically generated">
            <a:extLst>
              <a:ext uri="{FF2B5EF4-FFF2-40B4-BE49-F238E27FC236}">
                <a16:creationId xmlns:a16="http://schemas.microsoft.com/office/drawing/2014/main" id="{BA5DCD6B-00E0-453F-876E-6282C0744641}"/>
              </a:ext>
            </a:extLst>
          </p:cNvPr>
          <p:cNvPicPr>
            <a:picLocks noGrp="1" noChangeAspect="1"/>
          </p:cNvPicPr>
          <p:nvPr>
            <p:ph idx="1"/>
          </p:nvPr>
        </p:nvPicPr>
        <p:blipFill>
          <a:blip r:embed="rId2"/>
          <a:stretch>
            <a:fillRect/>
          </a:stretch>
        </p:blipFill>
        <p:spPr>
          <a:xfrm>
            <a:off x="1102441" y="2427541"/>
            <a:ext cx="9932018" cy="3997637"/>
          </a:xfrm>
          <a:prstGeom prst="rect">
            <a:avLst/>
          </a:prstGeom>
        </p:spPr>
      </p:pic>
    </p:spTree>
    <p:extLst>
      <p:ext uri="{BB962C8B-B14F-4D97-AF65-F5344CB8AC3E}">
        <p14:creationId xmlns:p14="http://schemas.microsoft.com/office/powerpoint/2010/main" val="25109909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D2E961F1-4A28-4A5F-BBD4-6E400E5E6C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72357"/>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7F57BEA8-497D-4AA8-8A18-BDCD696B25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68596"/>
            <a:ext cx="12192000" cy="173555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1F9039E-9E36-4260-84A5-9A3C45710067}"/>
              </a:ext>
            </a:extLst>
          </p:cNvPr>
          <p:cNvSpPr>
            <a:spLocks noGrp="1"/>
          </p:cNvSpPr>
          <p:nvPr>
            <p:ph type="title"/>
          </p:nvPr>
        </p:nvSpPr>
        <p:spPr>
          <a:xfrm>
            <a:off x="526073" y="489439"/>
            <a:ext cx="11139854" cy="930447"/>
          </a:xfrm>
        </p:spPr>
        <p:txBody>
          <a:bodyPr vert="horz" lIns="91440" tIns="45720" rIns="91440" bIns="45720" rtlCol="0" anchor="b">
            <a:normAutofit/>
          </a:bodyPr>
          <a:lstStyle/>
          <a:p>
            <a:pPr algn="ctr"/>
            <a:r>
              <a:rPr lang="en-US" sz="3000" kern="1200" dirty="0">
                <a:solidFill>
                  <a:schemeClr val="bg1"/>
                </a:solidFill>
                <a:latin typeface="+mj-lt"/>
                <a:ea typeface="+mj-ea"/>
                <a:cs typeface="+mj-cs"/>
              </a:rPr>
              <a:t>Display the total payload mass carried by boosters launched by NASA (CRS)</a:t>
            </a:r>
          </a:p>
        </p:txBody>
      </p:sp>
      <p:cxnSp>
        <p:nvCxnSpPr>
          <p:cNvPr id="14" name="Straight Connector 13">
            <a:extLst>
              <a:ext uri="{FF2B5EF4-FFF2-40B4-BE49-F238E27FC236}">
                <a16:creationId xmlns:a16="http://schemas.microsoft.com/office/drawing/2014/main" id="{A82415D3-DDE5-4D63-8CB3-23A5EC581B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1479733"/>
            <a:ext cx="2743200" cy="0"/>
          </a:xfrm>
          <a:prstGeom prst="line">
            <a:avLst/>
          </a:prstGeom>
          <a:ln w="19050">
            <a:solidFill>
              <a:schemeClr val="bg1">
                <a:alpha val="7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D7193FB-6AE6-4B3B-8F89-56B55DD63B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201402"/>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5" name="Content Placeholder 4" descr="Graphical user interface, text, application&#10;&#10;Description automatically generated">
            <a:extLst>
              <a:ext uri="{FF2B5EF4-FFF2-40B4-BE49-F238E27FC236}">
                <a16:creationId xmlns:a16="http://schemas.microsoft.com/office/drawing/2014/main" id="{A7B79664-0666-44AE-8EAA-BB37D287DC05}"/>
              </a:ext>
            </a:extLst>
          </p:cNvPr>
          <p:cNvPicPr>
            <a:picLocks noGrp="1" noChangeAspect="1"/>
          </p:cNvPicPr>
          <p:nvPr>
            <p:ph idx="1"/>
          </p:nvPr>
        </p:nvPicPr>
        <p:blipFill>
          <a:blip r:embed="rId2"/>
          <a:stretch>
            <a:fillRect/>
          </a:stretch>
        </p:blipFill>
        <p:spPr>
          <a:xfrm>
            <a:off x="320040" y="3132967"/>
            <a:ext cx="11496821" cy="2586785"/>
          </a:xfrm>
          <a:prstGeom prst="rect">
            <a:avLst/>
          </a:prstGeom>
        </p:spPr>
      </p:pic>
    </p:spTree>
    <p:extLst>
      <p:ext uri="{BB962C8B-B14F-4D97-AF65-F5344CB8AC3E}">
        <p14:creationId xmlns:p14="http://schemas.microsoft.com/office/powerpoint/2010/main" val="153967084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D2E961F1-4A28-4A5F-BBD4-6E400E5E6C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72357"/>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7F57BEA8-497D-4AA8-8A18-BDCD696B25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68596"/>
            <a:ext cx="12192000" cy="173555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D16483E-945E-4922-9A2F-A1ECAE71416A}"/>
              </a:ext>
            </a:extLst>
          </p:cNvPr>
          <p:cNvSpPr>
            <a:spLocks noGrp="1"/>
          </p:cNvSpPr>
          <p:nvPr>
            <p:ph type="title"/>
          </p:nvPr>
        </p:nvSpPr>
        <p:spPr>
          <a:xfrm>
            <a:off x="526073" y="489439"/>
            <a:ext cx="11139854" cy="930447"/>
          </a:xfrm>
        </p:spPr>
        <p:txBody>
          <a:bodyPr vert="horz" lIns="91440" tIns="45720" rIns="91440" bIns="45720" rtlCol="0" anchor="b">
            <a:normAutofit/>
          </a:bodyPr>
          <a:lstStyle/>
          <a:p>
            <a:pPr algn="ctr"/>
            <a:r>
              <a:rPr lang="en-US" sz="3000" kern="1200">
                <a:solidFill>
                  <a:schemeClr val="bg1"/>
                </a:solidFill>
                <a:latin typeface="+mj-lt"/>
                <a:ea typeface="+mj-ea"/>
                <a:cs typeface="+mj-cs"/>
              </a:rPr>
              <a:t>Display average payload mass carried by booster version F9 V1.1</a:t>
            </a:r>
          </a:p>
        </p:txBody>
      </p:sp>
      <p:cxnSp>
        <p:nvCxnSpPr>
          <p:cNvPr id="14" name="Straight Connector 13">
            <a:extLst>
              <a:ext uri="{FF2B5EF4-FFF2-40B4-BE49-F238E27FC236}">
                <a16:creationId xmlns:a16="http://schemas.microsoft.com/office/drawing/2014/main" id="{A82415D3-DDE5-4D63-8CB3-23A5EC581B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1479733"/>
            <a:ext cx="2743200" cy="0"/>
          </a:xfrm>
          <a:prstGeom prst="line">
            <a:avLst/>
          </a:prstGeom>
          <a:ln w="19050">
            <a:solidFill>
              <a:schemeClr val="bg1">
                <a:alpha val="7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D7193FB-6AE6-4B3B-8F89-56B55DD63B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201402"/>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5" name="Content Placeholder 4" descr="Graphical user interface, text, application&#10;&#10;Description automatically generated">
            <a:extLst>
              <a:ext uri="{FF2B5EF4-FFF2-40B4-BE49-F238E27FC236}">
                <a16:creationId xmlns:a16="http://schemas.microsoft.com/office/drawing/2014/main" id="{5DF3FBD0-236A-40B1-A706-7E2B324E6DA6}"/>
              </a:ext>
            </a:extLst>
          </p:cNvPr>
          <p:cNvPicPr>
            <a:picLocks noGrp="1" noChangeAspect="1"/>
          </p:cNvPicPr>
          <p:nvPr>
            <p:ph idx="1"/>
          </p:nvPr>
        </p:nvPicPr>
        <p:blipFill>
          <a:blip r:embed="rId2"/>
          <a:stretch>
            <a:fillRect/>
          </a:stretch>
        </p:blipFill>
        <p:spPr>
          <a:xfrm>
            <a:off x="320040" y="3276677"/>
            <a:ext cx="11496821" cy="2588091"/>
          </a:xfrm>
          <a:prstGeom prst="rect">
            <a:avLst/>
          </a:prstGeom>
        </p:spPr>
      </p:pic>
    </p:spTree>
    <p:extLst>
      <p:ext uri="{BB962C8B-B14F-4D97-AF65-F5344CB8AC3E}">
        <p14:creationId xmlns:p14="http://schemas.microsoft.com/office/powerpoint/2010/main" val="24500332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D2E961F1-4A28-4A5F-BBD4-6E400E5E6C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72357"/>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7F57BEA8-497D-4AA8-8A18-BDCD696B25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68596"/>
            <a:ext cx="12192000" cy="173555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2BD1B9D-1EB9-41BE-93A4-6E296B98E867}"/>
              </a:ext>
            </a:extLst>
          </p:cNvPr>
          <p:cNvSpPr>
            <a:spLocks noGrp="1"/>
          </p:cNvSpPr>
          <p:nvPr>
            <p:ph type="title"/>
          </p:nvPr>
        </p:nvSpPr>
        <p:spPr>
          <a:xfrm>
            <a:off x="526073" y="489439"/>
            <a:ext cx="11139854" cy="930447"/>
          </a:xfrm>
        </p:spPr>
        <p:txBody>
          <a:bodyPr vert="horz" lIns="91440" tIns="45720" rIns="91440" bIns="45720" rtlCol="0" anchor="b">
            <a:normAutofit/>
          </a:bodyPr>
          <a:lstStyle/>
          <a:p>
            <a:pPr algn="ctr"/>
            <a:r>
              <a:rPr lang="en-US" sz="3000" kern="1200">
                <a:solidFill>
                  <a:schemeClr val="bg1"/>
                </a:solidFill>
                <a:latin typeface="+mj-lt"/>
                <a:ea typeface="+mj-ea"/>
                <a:cs typeface="+mj-cs"/>
              </a:rPr>
              <a:t>List the date when the first successful landing outcome in ground pad was acheived</a:t>
            </a:r>
          </a:p>
        </p:txBody>
      </p:sp>
      <p:cxnSp>
        <p:nvCxnSpPr>
          <p:cNvPr id="14" name="Straight Connector 13">
            <a:extLst>
              <a:ext uri="{FF2B5EF4-FFF2-40B4-BE49-F238E27FC236}">
                <a16:creationId xmlns:a16="http://schemas.microsoft.com/office/drawing/2014/main" id="{A82415D3-DDE5-4D63-8CB3-23A5EC581B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1479733"/>
            <a:ext cx="2743200" cy="0"/>
          </a:xfrm>
          <a:prstGeom prst="line">
            <a:avLst/>
          </a:prstGeom>
          <a:ln w="19050">
            <a:solidFill>
              <a:schemeClr val="bg1">
                <a:alpha val="7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D7193FB-6AE6-4B3B-8F89-56B55DD63B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201402"/>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5" name="Content Placeholder 4" descr="Graphical user interface, text, application&#10;&#10;Description automatically generated">
            <a:extLst>
              <a:ext uri="{FF2B5EF4-FFF2-40B4-BE49-F238E27FC236}">
                <a16:creationId xmlns:a16="http://schemas.microsoft.com/office/drawing/2014/main" id="{383EC571-C5B5-4A35-9542-F8A7AFBFE108}"/>
              </a:ext>
            </a:extLst>
          </p:cNvPr>
          <p:cNvPicPr>
            <a:picLocks noGrp="1" noChangeAspect="1"/>
          </p:cNvPicPr>
          <p:nvPr>
            <p:ph idx="1"/>
          </p:nvPr>
        </p:nvPicPr>
        <p:blipFill>
          <a:blip r:embed="rId2"/>
          <a:stretch>
            <a:fillRect/>
          </a:stretch>
        </p:blipFill>
        <p:spPr>
          <a:xfrm>
            <a:off x="320040" y="3046740"/>
            <a:ext cx="11496821" cy="2759238"/>
          </a:xfrm>
          <a:prstGeom prst="rect">
            <a:avLst/>
          </a:prstGeom>
        </p:spPr>
      </p:pic>
    </p:spTree>
    <p:extLst>
      <p:ext uri="{BB962C8B-B14F-4D97-AF65-F5344CB8AC3E}">
        <p14:creationId xmlns:p14="http://schemas.microsoft.com/office/powerpoint/2010/main" val="126562832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D2E961F1-4A28-4A5F-BBD4-6E400E5E6C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72357"/>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7F57BEA8-497D-4AA8-8A18-BDCD696B25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68596"/>
            <a:ext cx="12192000" cy="173555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F4D53CE-4AC7-4927-8E4E-EC7F463BF940}"/>
              </a:ext>
            </a:extLst>
          </p:cNvPr>
          <p:cNvSpPr>
            <a:spLocks noGrp="1"/>
          </p:cNvSpPr>
          <p:nvPr>
            <p:ph type="title"/>
          </p:nvPr>
        </p:nvSpPr>
        <p:spPr>
          <a:xfrm>
            <a:off x="526073" y="489439"/>
            <a:ext cx="11139854" cy="930447"/>
          </a:xfrm>
        </p:spPr>
        <p:txBody>
          <a:bodyPr vert="horz" lIns="91440" tIns="45720" rIns="91440" bIns="45720" rtlCol="0" anchor="b">
            <a:normAutofit/>
          </a:bodyPr>
          <a:lstStyle/>
          <a:p>
            <a:pPr algn="ctr"/>
            <a:r>
              <a:rPr lang="en-US" sz="3000" kern="1200">
                <a:solidFill>
                  <a:schemeClr val="bg1"/>
                </a:solidFill>
                <a:latin typeface="+mj-lt"/>
                <a:ea typeface="+mj-ea"/>
                <a:cs typeface="+mj-cs"/>
              </a:rPr>
              <a:t>List the names of the boosters which have success in drone ship and have payload mass greate than 4000 but less than 6000</a:t>
            </a:r>
          </a:p>
        </p:txBody>
      </p:sp>
      <p:cxnSp>
        <p:nvCxnSpPr>
          <p:cNvPr id="14" name="Straight Connector 13">
            <a:extLst>
              <a:ext uri="{FF2B5EF4-FFF2-40B4-BE49-F238E27FC236}">
                <a16:creationId xmlns:a16="http://schemas.microsoft.com/office/drawing/2014/main" id="{A82415D3-DDE5-4D63-8CB3-23A5EC581B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1479733"/>
            <a:ext cx="2743200" cy="0"/>
          </a:xfrm>
          <a:prstGeom prst="line">
            <a:avLst/>
          </a:prstGeom>
          <a:ln w="19050">
            <a:solidFill>
              <a:schemeClr val="bg1">
                <a:alpha val="7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D7193FB-6AE6-4B3B-8F89-56B55DD63B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201402"/>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5" name="Content Placeholder 4" descr="Graphical user interface, text, application, email&#10;&#10;Description automatically generated">
            <a:extLst>
              <a:ext uri="{FF2B5EF4-FFF2-40B4-BE49-F238E27FC236}">
                <a16:creationId xmlns:a16="http://schemas.microsoft.com/office/drawing/2014/main" id="{A274C327-1D07-430C-8111-EC32985D42B6}"/>
              </a:ext>
            </a:extLst>
          </p:cNvPr>
          <p:cNvPicPr>
            <a:picLocks noGrp="1" noChangeAspect="1"/>
          </p:cNvPicPr>
          <p:nvPr>
            <p:ph idx="1"/>
          </p:nvPr>
        </p:nvPicPr>
        <p:blipFill>
          <a:blip r:embed="rId2"/>
          <a:stretch>
            <a:fillRect/>
          </a:stretch>
        </p:blipFill>
        <p:spPr>
          <a:xfrm>
            <a:off x="738266" y="2427541"/>
            <a:ext cx="10660369" cy="3997637"/>
          </a:xfrm>
          <a:prstGeom prst="rect">
            <a:avLst/>
          </a:prstGeom>
        </p:spPr>
      </p:pic>
    </p:spTree>
    <p:extLst>
      <p:ext uri="{BB962C8B-B14F-4D97-AF65-F5344CB8AC3E}">
        <p14:creationId xmlns:p14="http://schemas.microsoft.com/office/powerpoint/2010/main" val="8286181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D2E961F1-4A28-4A5F-BBD4-6E400E5E6C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72357"/>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7F57BEA8-497D-4AA8-8A18-BDCD696B25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68596"/>
            <a:ext cx="12192000" cy="173555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16711EA-4E5D-4D0F-BB0C-93903F1D9E5A}"/>
              </a:ext>
            </a:extLst>
          </p:cNvPr>
          <p:cNvSpPr>
            <a:spLocks noGrp="1"/>
          </p:cNvSpPr>
          <p:nvPr>
            <p:ph type="title"/>
          </p:nvPr>
        </p:nvSpPr>
        <p:spPr>
          <a:xfrm>
            <a:off x="526073" y="489439"/>
            <a:ext cx="11139854" cy="930447"/>
          </a:xfrm>
        </p:spPr>
        <p:txBody>
          <a:bodyPr vert="horz" lIns="91440" tIns="45720" rIns="91440" bIns="45720" rtlCol="0" anchor="b">
            <a:normAutofit/>
          </a:bodyPr>
          <a:lstStyle/>
          <a:p>
            <a:pPr algn="ctr"/>
            <a:r>
              <a:rPr lang="en-US" sz="3000" kern="1200">
                <a:solidFill>
                  <a:schemeClr val="bg1"/>
                </a:solidFill>
                <a:latin typeface="+mj-lt"/>
                <a:ea typeface="+mj-ea"/>
                <a:cs typeface="+mj-cs"/>
              </a:rPr>
              <a:t>List the total number of successful and failure mission outcomes</a:t>
            </a:r>
          </a:p>
        </p:txBody>
      </p:sp>
      <p:cxnSp>
        <p:nvCxnSpPr>
          <p:cNvPr id="14" name="Straight Connector 13">
            <a:extLst>
              <a:ext uri="{FF2B5EF4-FFF2-40B4-BE49-F238E27FC236}">
                <a16:creationId xmlns:a16="http://schemas.microsoft.com/office/drawing/2014/main" id="{A82415D3-DDE5-4D63-8CB3-23A5EC581B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1479733"/>
            <a:ext cx="2743200" cy="0"/>
          </a:xfrm>
          <a:prstGeom prst="line">
            <a:avLst/>
          </a:prstGeom>
          <a:ln w="19050">
            <a:solidFill>
              <a:schemeClr val="bg1">
                <a:alpha val="7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D7193FB-6AE6-4B3B-8F89-56B55DD63B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201402"/>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5" name="Content Placeholder 4" descr="Graphical user interface, text, application, email&#10;&#10;Description automatically generated">
            <a:extLst>
              <a:ext uri="{FF2B5EF4-FFF2-40B4-BE49-F238E27FC236}">
                <a16:creationId xmlns:a16="http://schemas.microsoft.com/office/drawing/2014/main" id="{D9D0210F-9C21-4B30-89AA-5455489F6ED2}"/>
              </a:ext>
            </a:extLst>
          </p:cNvPr>
          <p:cNvPicPr>
            <a:picLocks noGrp="1" noChangeAspect="1"/>
          </p:cNvPicPr>
          <p:nvPr>
            <p:ph idx="1"/>
          </p:nvPr>
        </p:nvPicPr>
        <p:blipFill>
          <a:blip r:embed="rId2"/>
          <a:stretch>
            <a:fillRect/>
          </a:stretch>
        </p:blipFill>
        <p:spPr>
          <a:xfrm>
            <a:off x="320040" y="2457529"/>
            <a:ext cx="11496821" cy="3937660"/>
          </a:xfrm>
          <a:prstGeom prst="rect">
            <a:avLst/>
          </a:prstGeom>
        </p:spPr>
      </p:pic>
    </p:spTree>
    <p:extLst>
      <p:ext uri="{BB962C8B-B14F-4D97-AF65-F5344CB8AC3E}">
        <p14:creationId xmlns:p14="http://schemas.microsoft.com/office/powerpoint/2010/main" val="97135123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D2E961F1-4A28-4A5F-BBD4-6E400E5E6C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72357"/>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7F57BEA8-497D-4AA8-8A18-BDCD696B25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68596"/>
            <a:ext cx="12192000" cy="173555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9E4F797-2AE6-4394-9A8E-ECE68615E34B}"/>
              </a:ext>
            </a:extLst>
          </p:cNvPr>
          <p:cNvSpPr>
            <a:spLocks noGrp="1"/>
          </p:cNvSpPr>
          <p:nvPr>
            <p:ph type="title"/>
          </p:nvPr>
        </p:nvSpPr>
        <p:spPr>
          <a:xfrm>
            <a:off x="526073" y="489439"/>
            <a:ext cx="11139854" cy="930447"/>
          </a:xfrm>
        </p:spPr>
        <p:txBody>
          <a:bodyPr vert="horz" lIns="91440" tIns="45720" rIns="91440" bIns="45720" rtlCol="0" anchor="b">
            <a:normAutofit/>
          </a:bodyPr>
          <a:lstStyle/>
          <a:p>
            <a:pPr algn="ctr"/>
            <a:r>
              <a:rPr lang="en-US" sz="3000" kern="1200">
                <a:solidFill>
                  <a:schemeClr val="bg1"/>
                </a:solidFill>
                <a:latin typeface="+mj-lt"/>
                <a:ea typeface="+mj-ea"/>
                <a:cs typeface="+mj-cs"/>
              </a:rPr>
              <a:t>List the names of the booster_version whichhave carried the maximum payloadmass. Use Subquery</a:t>
            </a:r>
          </a:p>
        </p:txBody>
      </p:sp>
      <p:cxnSp>
        <p:nvCxnSpPr>
          <p:cNvPr id="14" name="Straight Connector 13">
            <a:extLst>
              <a:ext uri="{FF2B5EF4-FFF2-40B4-BE49-F238E27FC236}">
                <a16:creationId xmlns:a16="http://schemas.microsoft.com/office/drawing/2014/main" id="{A82415D3-DDE5-4D63-8CB3-23A5EC581B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1479733"/>
            <a:ext cx="2743200" cy="0"/>
          </a:xfrm>
          <a:prstGeom prst="line">
            <a:avLst/>
          </a:prstGeom>
          <a:ln w="19050">
            <a:solidFill>
              <a:schemeClr val="bg1">
                <a:alpha val="7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D7193FB-6AE6-4B3B-8F89-56B55DD63B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201402"/>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5" name="Content Placeholder 4" descr="Graphical user interface, text, application, email&#10;&#10;Description automatically generated">
            <a:extLst>
              <a:ext uri="{FF2B5EF4-FFF2-40B4-BE49-F238E27FC236}">
                <a16:creationId xmlns:a16="http://schemas.microsoft.com/office/drawing/2014/main" id="{9A55B201-BD85-4491-AEB9-4B3975FCA4F1}"/>
              </a:ext>
            </a:extLst>
          </p:cNvPr>
          <p:cNvPicPr>
            <a:picLocks noGrp="1" noChangeAspect="1"/>
          </p:cNvPicPr>
          <p:nvPr>
            <p:ph idx="1"/>
          </p:nvPr>
        </p:nvPicPr>
        <p:blipFill>
          <a:blip r:embed="rId2"/>
          <a:stretch>
            <a:fillRect/>
          </a:stretch>
        </p:blipFill>
        <p:spPr>
          <a:xfrm>
            <a:off x="704193" y="2427541"/>
            <a:ext cx="9995337" cy="3997637"/>
          </a:xfrm>
          <a:prstGeom prst="rect">
            <a:avLst/>
          </a:prstGeom>
        </p:spPr>
      </p:pic>
    </p:spTree>
    <p:extLst>
      <p:ext uri="{BB962C8B-B14F-4D97-AF65-F5344CB8AC3E}">
        <p14:creationId xmlns:p14="http://schemas.microsoft.com/office/powerpoint/2010/main" val="287526072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D2E961F1-4A28-4A5F-BBD4-6E400E5E6C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72357"/>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7F57BEA8-497D-4AA8-8A18-BDCD696B25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68596"/>
            <a:ext cx="12192000" cy="173555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1E79B49-55BD-40EB-9F24-8239E6F28F50}"/>
              </a:ext>
            </a:extLst>
          </p:cNvPr>
          <p:cNvSpPr>
            <a:spLocks noGrp="1"/>
          </p:cNvSpPr>
          <p:nvPr>
            <p:ph type="title"/>
          </p:nvPr>
        </p:nvSpPr>
        <p:spPr>
          <a:xfrm>
            <a:off x="526073" y="489439"/>
            <a:ext cx="11139854" cy="930447"/>
          </a:xfrm>
        </p:spPr>
        <p:txBody>
          <a:bodyPr vert="horz" lIns="91440" tIns="45720" rIns="91440" bIns="45720" rtlCol="0" anchor="b">
            <a:normAutofit/>
          </a:bodyPr>
          <a:lstStyle/>
          <a:p>
            <a:pPr algn="ctr"/>
            <a:r>
              <a:rPr lang="en-US" sz="3000" kern="1200">
                <a:solidFill>
                  <a:schemeClr val="bg1"/>
                </a:solidFill>
                <a:latin typeface="+mj-lt"/>
                <a:ea typeface="+mj-ea"/>
                <a:cs typeface="+mj-cs"/>
              </a:rPr>
              <a:t>List the failed landing_outcomes in drone ship, their booster versions, and launch site names for in year 2015</a:t>
            </a:r>
          </a:p>
        </p:txBody>
      </p:sp>
      <p:cxnSp>
        <p:nvCxnSpPr>
          <p:cNvPr id="14" name="Straight Connector 13">
            <a:extLst>
              <a:ext uri="{FF2B5EF4-FFF2-40B4-BE49-F238E27FC236}">
                <a16:creationId xmlns:a16="http://schemas.microsoft.com/office/drawing/2014/main" id="{A82415D3-DDE5-4D63-8CB3-23A5EC581B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1479733"/>
            <a:ext cx="2743200" cy="0"/>
          </a:xfrm>
          <a:prstGeom prst="line">
            <a:avLst/>
          </a:prstGeom>
          <a:ln w="19050">
            <a:solidFill>
              <a:schemeClr val="bg1">
                <a:alpha val="7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D7193FB-6AE6-4B3B-8F89-56B55DD63B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201402"/>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5" name="Content Placeholder 4" descr="A picture containing application&#10;&#10;Description automatically generated">
            <a:extLst>
              <a:ext uri="{FF2B5EF4-FFF2-40B4-BE49-F238E27FC236}">
                <a16:creationId xmlns:a16="http://schemas.microsoft.com/office/drawing/2014/main" id="{CF3574B5-0C34-4170-84AB-749FB3CB132A}"/>
              </a:ext>
            </a:extLst>
          </p:cNvPr>
          <p:cNvPicPr>
            <a:picLocks noGrp="1" noChangeAspect="1"/>
          </p:cNvPicPr>
          <p:nvPr>
            <p:ph idx="1"/>
          </p:nvPr>
        </p:nvPicPr>
        <p:blipFill>
          <a:blip r:embed="rId2"/>
          <a:stretch>
            <a:fillRect/>
          </a:stretch>
        </p:blipFill>
        <p:spPr>
          <a:xfrm>
            <a:off x="320040" y="3017999"/>
            <a:ext cx="11496821" cy="2816720"/>
          </a:xfrm>
          <a:prstGeom prst="rect">
            <a:avLst/>
          </a:prstGeom>
        </p:spPr>
      </p:pic>
    </p:spTree>
    <p:extLst>
      <p:ext uri="{BB962C8B-B14F-4D97-AF65-F5344CB8AC3E}">
        <p14:creationId xmlns:p14="http://schemas.microsoft.com/office/powerpoint/2010/main" val="86239743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BGRectangle">
            <a:extLst>
              <a:ext uri="{FF2B5EF4-FFF2-40B4-BE49-F238E27FC236}">
                <a16:creationId xmlns:a16="http://schemas.microsoft.com/office/drawing/2014/main" id="{F1611BA9-268A-49A6-84F8-FC91536686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E20EB187-900F-4AF5-813B-101456D9F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Graph on document with pen">
            <a:extLst>
              <a:ext uri="{FF2B5EF4-FFF2-40B4-BE49-F238E27FC236}">
                <a16:creationId xmlns:a16="http://schemas.microsoft.com/office/drawing/2014/main" id="{34B76372-D148-47ED-8AA4-C38A2BFC1551}"/>
              </a:ext>
            </a:extLst>
          </p:cNvPr>
          <p:cNvPicPr>
            <a:picLocks noChangeAspect="1"/>
          </p:cNvPicPr>
          <p:nvPr/>
        </p:nvPicPr>
        <p:blipFill rotWithShape="1">
          <a:blip r:embed="rId2">
            <a:alphaModFix amt="50000"/>
          </a:blip>
          <a:srcRect t="1415" b="14315"/>
          <a:stretch/>
        </p:blipFill>
        <p:spPr>
          <a:xfrm>
            <a:off x="20" y="1"/>
            <a:ext cx="12191980" cy="6857999"/>
          </a:xfrm>
          <a:prstGeom prst="rect">
            <a:avLst/>
          </a:prstGeom>
        </p:spPr>
      </p:pic>
      <p:sp>
        <p:nvSpPr>
          <p:cNvPr id="2" name="Title 1">
            <a:extLst>
              <a:ext uri="{FF2B5EF4-FFF2-40B4-BE49-F238E27FC236}">
                <a16:creationId xmlns:a16="http://schemas.microsoft.com/office/drawing/2014/main" id="{C1D10119-24A6-45CD-A9C4-D09F424A9B89}"/>
              </a:ext>
            </a:extLst>
          </p:cNvPr>
          <p:cNvSpPr txBox="1">
            <a:spLocks/>
          </p:cNvSpPr>
          <p:nvPr/>
        </p:nvSpPr>
        <p:spPr>
          <a:xfrm>
            <a:off x="4387349" y="1200152"/>
            <a:ext cx="6897171" cy="4457696"/>
          </a:xfrm>
          <a:prstGeom prst="ellipse">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7400">
                <a:solidFill>
                  <a:srgbClr val="FFFFFF"/>
                </a:solidFill>
              </a:rPr>
              <a:t>Interactive Maps with Folium</a:t>
            </a:r>
          </a:p>
        </p:txBody>
      </p:sp>
      <p:sp>
        <p:nvSpPr>
          <p:cNvPr id="21" name="!!Line">
            <a:extLst>
              <a:ext uri="{FF2B5EF4-FFF2-40B4-BE49-F238E27FC236}">
                <a16:creationId xmlns:a16="http://schemas.microsoft.com/office/drawing/2014/main" id="{1825D5AF-D278-4D9A-A4F5-A1A1D35076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59936" y="2286000"/>
            <a:ext cx="27432" cy="2286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04008748"/>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18">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Map&#10;&#10;Description automatically generated">
            <a:extLst>
              <a:ext uri="{FF2B5EF4-FFF2-40B4-BE49-F238E27FC236}">
                <a16:creationId xmlns:a16="http://schemas.microsoft.com/office/drawing/2014/main" id="{D0BEB4CB-9C6C-4600-A222-EE68598B2F46}"/>
              </a:ext>
            </a:extLst>
          </p:cNvPr>
          <p:cNvPicPr>
            <a:picLocks noChangeAspect="1"/>
          </p:cNvPicPr>
          <p:nvPr/>
        </p:nvPicPr>
        <p:blipFill rotWithShape="1">
          <a:blip r:embed="rId2"/>
          <a:srcRect l="5129" r="10626" b="2"/>
          <a:stretch/>
        </p:blipFill>
        <p:spPr>
          <a:xfrm>
            <a:off x="1" y="10"/>
            <a:ext cx="9669642" cy="6857990"/>
          </a:xfrm>
          <a:prstGeom prst="rect">
            <a:avLst/>
          </a:prstGeom>
        </p:spPr>
      </p:pic>
      <p:sp>
        <p:nvSpPr>
          <p:cNvPr id="31" name="Rectangle 20">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ACB5DFB-3AE1-45F7-B437-4968DF039968}"/>
              </a:ext>
            </a:extLst>
          </p:cNvPr>
          <p:cNvSpPr>
            <a:spLocks noGrp="1"/>
          </p:cNvSpPr>
          <p:nvPr>
            <p:ph type="title"/>
          </p:nvPr>
        </p:nvSpPr>
        <p:spPr>
          <a:xfrm>
            <a:off x="7531610" y="365125"/>
            <a:ext cx="3822189" cy="1899912"/>
          </a:xfrm>
        </p:spPr>
        <p:txBody>
          <a:bodyPr>
            <a:normAutofit/>
          </a:bodyPr>
          <a:lstStyle/>
          <a:p>
            <a:r>
              <a:rPr lang="en-US" sz="4000"/>
              <a:t>Mark all launch sites on the map</a:t>
            </a:r>
          </a:p>
        </p:txBody>
      </p:sp>
      <p:sp>
        <p:nvSpPr>
          <p:cNvPr id="9" name="Content Placeholder 8">
            <a:extLst>
              <a:ext uri="{FF2B5EF4-FFF2-40B4-BE49-F238E27FC236}">
                <a16:creationId xmlns:a16="http://schemas.microsoft.com/office/drawing/2014/main" id="{D63873A5-89BE-40A4-A6CC-7BC04DF72652}"/>
              </a:ext>
            </a:extLst>
          </p:cNvPr>
          <p:cNvSpPr>
            <a:spLocks noGrp="1"/>
          </p:cNvSpPr>
          <p:nvPr>
            <p:ph idx="1"/>
          </p:nvPr>
        </p:nvSpPr>
        <p:spPr>
          <a:xfrm>
            <a:off x="7531610" y="2434201"/>
            <a:ext cx="3822189" cy="3742762"/>
          </a:xfrm>
        </p:spPr>
        <p:txBody>
          <a:bodyPr>
            <a:normAutofit/>
          </a:bodyPr>
          <a:lstStyle/>
          <a:p>
            <a:r>
              <a:rPr lang="en-US" sz="2000"/>
              <a:t>We can see that SpaceX launch sites are both in the United States of America coasts.</a:t>
            </a:r>
          </a:p>
          <a:p>
            <a:r>
              <a:rPr lang="en-US" sz="2000"/>
              <a:t>Florida and California</a:t>
            </a:r>
          </a:p>
          <a:p>
            <a:pPr marL="0" indent="0">
              <a:buNone/>
            </a:pPr>
            <a:endParaRPr lang="en-US" sz="2000" dirty="0"/>
          </a:p>
        </p:txBody>
      </p:sp>
    </p:spTree>
    <p:extLst>
      <p:ext uri="{BB962C8B-B14F-4D97-AF65-F5344CB8AC3E}">
        <p14:creationId xmlns:p14="http://schemas.microsoft.com/office/powerpoint/2010/main" val="30893864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28D436F-9ACD-4C92-AFC8-C934C527A6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0"/>
            <a:ext cx="6096000" cy="6858000"/>
          </a:xfrm>
          <a:prstGeom prst="rect">
            <a:avLst/>
          </a:prstGeom>
          <a:solidFill>
            <a:schemeClr val="tx1">
              <a:alpha val="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90538E0-A884-4E60-A6AB-77D830E2FC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53478" y="0"/>
            <a:ext cx="465738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ABDF0CB-F1D8-4990-9EF2-89C6701BD0BA}"/>
              </a:ext>
            </a:extLst>
          </p:cNvPr>
          <p:cNvSpPr>
            <a:spLocks noGrp="1"/>
          </p:cNvSpPr>
          <p:nvPr>
            <p:ph type="title"/>
          </p:nvPr>
        </p:nvSpPr>
        <p:spPr>
          <a:xfrm>
            <a:off x="1901162" y="3050434"/>
            <a:ext cx="3722933" cy="757130"/>
          </a:xfrm>
          <a:ln w="25400" cap="sq">
            <a:solidFill>
              <a:srgbClr val="FFFFFF"/>
            </a:solidFill>
            <a:miter lim="800000"/>
          </a:ln>
        </p:spPr>
        <p:txBody>
          <a:bodyPr wrap="square">
            <a:normAutofit fontScale="90000"/>
          </a:bodyPr>
          <a:lstStyle/>
          <a:p>
            <a:pPr algn="ctr"/>
            <a:r>
              <a:rPr lang="en-US" sz="3300" b="1" dirty="0">
                <a:solidFill>
                  <a:srgbClr val="FFFFFF"/>
                </a:solidFill>
              </a:rPr>
              <a:t>INTRODUCTION</a:t>
            </a:r>
            <a:br>
              <a:rPr lang="en-US" sz="2800" dirty="0">
                <a:solidFill>
                  <a:srgbClr val="FFFFFF"/>
                </a:solidFill>
              </a:rPr>
            </a:br>
            <a:endParaRPr lang="en-US" sz="2800" dirty="0">
              <a:solidFill>
                <a:srgbClr val="FFFFFF"/>
              </a:solidFill>
            </a:endParaRPr>
          </a:p>
        </p:txBody>
      </p:sp>
      <p:sp>
        <p:nvSpPr>
          <p:cNvPr id="13" name="Rectangle 12">
            <a:extLst>
              <a:ext uri="{FF2B5EF4-FFF2-40B4-BE49-F238E27FC236}">
                <a16:creationId xmlns:a16="http://schemas.microsoft.com/office/drawing/2014/main" id="{DB0D7DD0-1C67-4D4C-9E06-678233DB84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453478" cy="6858000"/>
          </a:xfrm>
          <a:prstGeom prst="rect">
            <a:avLst/>
          </a:prstGeom>
          <a:solidFill>
            <a:srgbClr val="40404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D6BE024-9A33-43AF-9703-29EFB126C6FA}"/>
              </a:ext>
            </a:extLst>
          </p:cNvPr>
          <p:cNvSpPr>
            <a:spLocks noGrp="1"/>
          </p:cNvSpPr>
          <p:nvPr>
            <p:ph sz="half" idx="1"/>
          </p:nvPr>
        </p:nvSpPr>
        <p:spPr>
          <a:xfrm>
            <a:off x="6201103" y="241738"/>
            <a:ext cx="5864773" cy="3187262"/>
          </a:xfrm>
        </p:spPr>
        <p:txBody>
          <a:bodyPr>
            <a:normAutofit fontScale="92500" lnSpcReduction="10000"/>
          </a:bodyPr>
          <a:lstStyle/>
          <a:p>
            <a:r>
              <a:rPr lang="en-US" sz="2000" dirty="0"/>
              <a:t>Project Background and Context</a:t>
            </a:r>
            <a:r>
              <a:rPr lang="en-US" sz="2000" dirty="0">
                <a:highlight>
                  <a:srgbClr val="00FFFF"/>
                </a:highlight>
              </a:rPr>
              <a:t>  </a:t>
            </a:r>
          </a:p>
          <a:p>
            <a:pPr marL="0" indent="0">
              <a:buNone/>
            </a:pPr>
            <a:endParaRPr lang="en-US" sz="1800" dirty="0"/>
          </a:p>
          <a:p>
            <a:pPr marL="0" indent="0">
              <a:buNone/>
            </a:pPr>
            <a:r>
              <a:rPr lang="en-US" sz="1800" dirty="0"/>
              <a:t>We predicted if the Falcon 9 first stage will land successfully. SpaceX advertises Falcon 9 rocket launches on its website, with a cost of  62 million dollars, when other providers cost upward of 165 millions dollars each, much of the saving is because SpaceX can reuse the first stage. Therefore, if we can determine if the first stage will land, we can determine the cost of the launch. This information can be used if an alternate company wants to bid against SpaceX for a rocket launch</a:t>
            </a:r>
          </a:p>
        </p:txBody>
      </p:sp>
      <p:sp>
        <p:nvSpPr>
          <p:cNvPr id="4" name="Content Placeholder 3">
            <a:extLst>
              <a:ext uri="{FF2B5EF4-FFF2-40B4-BE49-F238E27FC236}">
                <a16:creationId xmlns:a16="http://schemas.microsoft.com/office/drawing/2014/main" id="{907FA605-B0D6-4254-9C27-7EB977594CE1}"/>
              </a:ext>
            </a:extLst>
          </p:cNvPr>
          <p:cNvSpPr>
            <a:spLocks noGrp="1"/>
          </p:cNvSpPr>
          <p:nvPr>
            <p:ph sz="half" idx="2"/>
          </p:nvPr>
        </p:nvSpPr>
        <p:spPr>
          <a:xfrm>
            <a:off x="6295697" y="3870197"/>
            <a:ext cx="5331905" cy="2546605"/>
          </a:xfrm>
        </p:spPr>
        <p:txBody>
          <a:bodyPr>
            <a:normAutofit fontScale="92500" lnSpcReduction="10000"/>
          </a:bodyPr>
          <a:lstStyle/>
          <a:p>
            <a:r>
              <a:rPr lang="en-US" sz="2000" dirty="0"/>
              <a:t>Common problems that needed solving</a:t>
            </a:r>
          </a:p>
          <a:p>
            <a:endParaRPr lang="en-US" sz="2000" dirty="0"/>
          </a:p>
          <a:p>
            <a:pPr marL="0" indent="0">
              <a:buNone/>
            </a:pPr>
            <a:r>
              <a:rPr lang="en-US" sz="1800" dirty="0"/>
              <a:t>What influences if the rocket will land successfully</a:t>
            </a:r>
          </a:p>
          <a:p>
            <a:pPr marL="0" indent="0">
              <a:buNone/>
            </a:pPr>
            <a:r>
              <a:rPr lang="en-US" sz="1800" dirty="0"/>
              <a:t>The effect each relationship with certain rocket variables will impact in determining the success rate of a successful landing</a:t>
            </a:r>
          </a:p>
          <a:p>
            <a:pPr marL="0" indent="0">
              <a:buNone/>
            </a:pPr>
            <a:r>
              <a:rPr lang="en-US" sz="1800" dirty="0"/>
              <a:t>What conditions does SpaceX have to achieve to get the best results and ensure the best rocket success landing rate.</a:t>
            </a:r>
          </a:p>
          <a:p>
            <a:endParaRPr lang="en-US" sz="1800" dirty="0"/>
          </a:p>
        </p:txBody>
      </p:sp>
    </p:spTree>
    <p:extLst>
      <p:ext uri="{BB962C8B-B14F-4D97-AF65-F5344CB8AC3E}">
        <p14:creationId xmlns:p14="http://schemas.microsoft.com/office/powerpoint/2010/main" val="327271279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15">
            <a:extLst>
              <a:ext uri="{FF2B5EF4-FFF2-40B4-BE49-F238E27FC236}">
                <a16:creationId xmlns:a16="http://schemas.microsoft.com/office/drawing/2014/main" id="{50D1C5B3-B60D-4696-AE60-100D5EC8AB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17">
            <a:extLst>
              <a:ext uri="{FF2B5EF4-FFF2-40B4-BE49-F238E27FC236}">
                <a16:creationId xmlns:a16="http://schemas.microsoft.com/office/drawing/2014/main" id="{6C45AC87-1D03-4452-BBE4-712E10796A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0"/>
            <a:ext cx="12192000" cy="2835786"/>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19">
            <a:extLst>
              <a:ext uri="{FF2B5EF4-FFF2-40B4-BE49-F238E27FC236}">
                <a16:creationId xmlns:a16="http://schemas.microsoft.com/office/drawing/2014/main" id="{D3A66E38-056D-4A0A-BF1D-682AB05298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9080500" y="6"/>
            <a:ext cx="3111498" cy="2835780"/>
          </a:xfrm>
          <a:prstGeom prst="rect">
            <a:avLst/>
          </a:prstGeom>
          <a:gradFill>
            <a:gsLst>
              <a:gs pos="0">
                <a:srgbClr val="000000">
                  <a:alpha val="63000"/>
                </a:srgbClr>
              </a:gs>
              <a:gs pos="100000">
                <a:schemeClr val="accent1">
                  <a:lumMod val="75000"/>
                </a:scheme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1">
            <a:extLst>
              <a:ext uri="{FF2B5EF4-FFF2-40B4-BE49-F238E27FC236}">
                <a16:creationId xmlns:a16="http://schemas.microsoft.com/office/drawing/2014/main" id="{E7D0A197-F7EC-4629-86FB-48D5D3B829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
            <a:ext cx="12192000" cy="2835780"/>
          </a:xfrm>
          <a:prstGeom prst="rect">
            <a:avLst/>
          </a:prstGeom>
          <a:gradFill>
            <a:gsLst>
              <a:gs pos="39000">
                <a:schemeClr val="accent1">
                  <a:lumMod val="50000"/>
                  <a:alpha val="0"/>
                </a:schemeClr>
              </a:gs>
              <a:gs pos="100000">
                <a:srgbClr val="000000">
                  <a:alpha val="72000"/>
                </a:srgb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47251444-A29D-44A8-9E2E-263F0C215B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426042" y="9496"/>
            <a:ext cx="11765956" cy="2826288"/>
          </a:xfrm>
          <a:prstGeom prst="rect">
            <a:avLst/>
          </a:prstGeom>
          <a:gradFill>
            <a:gsLst>
              <a:gs pos="0">
                <a:srgbClr val="000000">
                  <a:alpha val="8000"/>
                </a:srgbClr>
              </a:gs>
              <a:gs pos="76000">
                <a:schemeClr val="accent1">
                  <a:lumMod val="75000"/>
                  <a:alpha val="22000"/>
                </a:schemeClr>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1EA6529-2B67-414B-B894-BBED9B5B8376}"/>
              </a:ext>
            </a:extLst>
          </p:cNvPr>
          <p:cNvSpPr>
            <a:spLocks noGrp="1"/>
          </p:cNvSpPr>
          <p:nvPr>
            <p:ph type="title"/>
          </p:nvPr>
        </p:nvSpPr>
        <p:spPr>
          <a:xfrm>
            <a:off x="1371600" y="488826"/>
            <a:ext cx="9448801" cy="1047132"/>
          </a:xfrm>
        </p:spPr>
        <p:txBody>
          <a:bodyPr anchor="ctr">
            <a:normAutofit/>
          </a:bodyPr>
          <a:lstStyle/>
          <a:p>
            <a:r>
              <a:rPr lang="en-US" sz="2800" i="0">
                <a:solidFill>
                  <a:srgbClr val="FFFFFF"/>
                </a:solidFill>
                <a:effectLst/>
                <a:latin typeface="Helvetica Neue"/>
              </a:rPr>
              <a:t>Mark the success/failed launches for each site on the map</a:t>
            </a:r>
            <a:br>
              <a:rPr lang="en-US" sz="2800" b="1" i="0">
                <a:solidFill>
                  <a:srgbClr val="FFFFFF"/>
                </a:solidFill>
                <a:effectLst/>
                <a:latin typeface="Helvetica Neue"/>
              </a:rPr>
            </a:br>
            <a:endParaRPr lang="en-US" sz="2800">
              <a:solidFill>
                <a:srgbClr val="FFFFFF"/>
              </a:solidFill>
            </a:endParaRPr>
          </a:p>
        </p:txBody>
      </p:sp>
      <p:pic>
        <p:nvPicPr>
          <p:cNvPr id="7" name="Picture 6" descr="Diagram&#10;&#10;Description automatically generated">
            <a:extLst>
              <a:ext uri="{FF2B5EF4-FFF2-40B4-BE49-F238E27FC236}">
                <a16:creationId xmlns:a16="http://schemas.microsoft.com/office/drawing/2014/main" id="{30FA2CBB-F48B-4E20-BDCA-D5EC82FD8030}"/>
              </a:ext>
            </a:extLst>
          </p:cNvPr>
          <p:cNvPicPr>
            <a:picLocks noChangeAspect="1"/>
          </p:cNvPicPr>
          <p:nvPr/>
        </p:nvPicPr>
        <p:blipFill rotWithShape="1">
          <a:blip r:embed="rId2"/>
          <a:srcRect l="26949" r="5548" b="-4"/>
          <a:stretch/>
        </p:blipFill>
        <p:spPr>
          <a:xfrm>
            <a:off x="1826653" y="1801891"/>
            <a:ext cx="2593464" cy="2593464"/>
          </a:xfrm>
          <a:custGeom>
            <a:avLst/>
            <a:gdLst/>
            <a:ahLst/>
            <a:cxnLst/>
            <a:rect l="l" t="t" r="r" b="b"/>
            <a:pathLst>
              <a:path w="2593464" h="2593464">
                <a:moveTo>
                  <a:pt x="1296732" y="0"/>
                </a:moveTo>
                <a:cubicBezTo>
                  <a:pt x="2012897" y="0"/>
                  <a:pt x="2593464" y="580567"/>
                  <a:pt x="2593464" y="1296732"/>
                </a:cubicBezTo>
                <a:cubicBezTo>
                  <a:pt x="2593464" y="2012897"/>
                  <a:pt x="2012897" y="2593464"/>
                  <a:pt x="1296732" y="2593464"/>
                </a:cubicBezTo>
                <a:cubicBezTo>
                  <a:pt x="580567" y="2593464"/>
                  <a:pt x="0" y="2012897"/>
                  <a:pt x="0" y="1296732"/>
                </a:cubicBezTo>
                <a:cubicBezTo>
                  <a:pt x="0" y="580567"/>
                  <a:pt x="580567" y="0"/>
                  <a:pt x="1296732" y="0"/>
                </a:cubicBezTo>
                <a:close/>
              </a:path>
            </a:pathLst>
          </a:custGeom>
        </p:spPr>
      </p:pic>
      <p:pic>
        <p:nvPicPr>
          <p:cNvPr id="9" name="Picture 8" descr="A picture containing text, indoor&#10;&#10;Description automatically generated">
            <a:extLst>
              <a:ext uri="{FF2B5EF4-FFF2-40B4-BE49-F238E27FC236}">
                <a16:creationId xmlns:a16="http://schemas.microsoft.com/office/drawing/2014/main" id="{5FF06B13-B5F6-46B3-8BFA-23E65539A915}"/>
              </a:ext>
            </a:extLst>
          </p:cNvPr>
          <p:cNvPicPr>
            <a:picLocks noChangeAspect="1"/>
          </p:cNvPicPr>
          <p:nvPr/>
        </p:nvPicPr>
        <p:blipFill rotWithShape="1">
          <a:blip r:embed="rId3"/>
          <a:srcRect l="9274" r="3720" b="-6"/>
          <a:stretch/>
        </p:blipFill>
        <p:spPr>
          <a:xfrm>
            <a:off x="4813890" y="1801891"/>
            <a:ext cx="2593464" cy="2593464"/>
          </a:xfrm>
          <a:custGeom>
            <a:avLst/>
            <a:gdLst/>
            <a:ahLst/>
            <a:cxnLst/>
            <a:rect l="l" t="t" r="r" b="b"/>
            <a:pathLst>
              <a:path w="2593464" h="2593464">
                <a:moveTo>
                  <a:pt x="1296732" y="0"/>
                </a:moveTo>
                <a:cubicBezTo>
                  <a:pt x="2012897" y="0"/>
                  <a:pt x="2593464" y="580567"/>
                  <a:pt x="2593464" y="1296732"/>
                </a:cubicBezTo>
                <a:cubicBezTo>
                  <a:pt x="2593464" y="2012897"/>
                  <a:pt x="2012897" y="2593464"/>
                  <a:pt x="1296732" y="2593464"/>
                </a:cubicBezTo>
                <a:cubicBezTo>
                  <a:pt x="580567" y="2593464"/>
                  <a:pt x="0" y="2012897"/>
                  <a:pt x="0" y="1296732"/>
                </a:cubicBezTo>
                <a:cubicBezTo>
                  <a:pt x="0" y="580567"/>
                  <a:pt x="580567" y="0"/>
                  <a:pt x="1296732" y="0"/>
                </a:cubicBezTo>
                <a:close/>
              </a:path>
            </a:pathLst>
          </a:custGeom>
        </p:spPr>
      </p:pic>
      <p:pic>
        <p:nvPicPr>
          <p:cNvPr id="5" name="Content Placeholder 4" descr="Shape&#10;&#10;Description automatically generated">
            <a:extLst>
              <a:ext uri="{FF2B5EF4-FFF2-40B4-BE49-F238E27FC236}">
                <a16:creationId xmlns:a16="http://schemas.microsoft.com/office/drawing/2014/main" id="{B6AE6995-4685-414D-B10C-D522EC4D8971}"/>
              </a:ext>
            </a:extLst>
          </p:cNvPr>
          <p:cNvPicPr>
            <a:picLocks noChangeAspect="1"/>
          </p:cNvPicPr>
          <p:nvPr/>
        </p:nvPicPr>
        <p:blipFill rotWithShape="1">
          <a:blip r:embed="rId4"/>
          <a:srcRect l="7995" r="9009" b="5"/>
          <a:stretch/>
        </p:blipFill>
        <p:spPr>
          <a:xfrm>
            <a:off x="7801127" y="1801891"/>
            <a:ext cx="2593464" cy="2593464"/>
          </a:xfrm>
          <a:custGeom>
            <a:avLst/>
            <a:gdLst/>
            <a:ahLst/>
            <a:cxnLst/>
            <a:rect l="l" t="t" r="r" b="b"/>
            <a:pathLst>
              <a:path w="2593464" h="2593464">
                <a:moveTo>
                  <a:pt x="1296732" y="0"/>
                </a:moveTo>
                <a:cubicBezTo>
                  <a:pt x="2012897" y="0"/>
                  <a:pt x="2593464" y="580567"/>
                  <a:pt x="2593464" y="1296732"/>
                </a:cubicBezTo>
                <a:cubicBezTo>
                  <a:pt x="2593464" y="2012897"/>
                  <a:pt x="2012897" y="2593464"/>
                  <a:pt x="1296732" y="2593464"/>
                </a:cubicBezTo>
                <a:cubicBezTo>
                  <a:pt x="580567" y="2593464"/>
                  <a:pt x="0" y="2012897"/>
                  <a:pt x="0" y="1296732"/>
                </a:cubicBezTo>
                <a:cubicBezTo>
                  <a:pt x="0" y="580567"/>
                  <a:pt x="580567" y="0"/>
                  <a:pt x="1296732" y="0"/>
                </a:cubicBezTo>
                <a:close/>
              </a:path>
            </a:pathLst>
          </a:custGeom>
        </p:spPr>
      </p:pic>
      <p:sp>
        <p:nvSpPr>
          <p:cNvPr id="29" name="Content Placeholder 12">
            <a:extLst>
              <a:ext uri="{FF2B5EF4-FFF2-40B4-BE49-F238E27FC236}">
                <a16:creationId xmlns:a16="http://schemas.microsoft.com/office/drawing/2014/main" id="{718839B8-1565-41B1-BA4C-492D9919964D}"/>
              </a:ext>
            </a:extLst>
          </p:cNvPr>
          <p:cNvSpPr>
            <a:spLocks noGrp="1"/>
          </p:cNvSpPr>
          <p:nvPr>
            <p:ph idx="1"/>
          </p:nvPr>
        </p:nvSpPr>
        <p:spPr>
          <a:xfrm>
            <a:off x="1371601" y="4786744"/>
            <a:ext cx="9448800" cy="1442631"/>
          </a:xfrm>
        </p:spPr>
        <p:txBody>
          <a:bodyPr>
            <a:normAutofit/>
          </a:bodyPr>
          <a:lstStyle/>
          <a:p>
            <a:r>
              <a:rPr lang="en-US" sz="2000" dirty="0"/>
              <a:t>Green Markers show successful launches and Red Markers unsuccessful launches</a:t>
            </a:r>
          </a:p>
          <a:p>
            <a:r>
              <a:rPr lang="en-US" sz="2000" dirty="0"/>
              <a:t>The 2 launching points on the left belong to Florida district</a:t>
            </a:r>
          </a:p>
          <a:p>
            <a:r>
              <a:rPr lang="en-US" sz="2000" dirty="0"/>
              <a:t>The 1 on the right to California district</a:t>
            </a:r>
          </a:p>
        </p:txBody>
      </p:sp>
    </p:spTree>
    <p:extLst>
      <p:ext uri="{BB962C8B-B14F-4D97-AF65-F5344CB8AC3E}">
        <p14:creationId xmlns:p14="http://schemas.microsoft.com/office/powerpoint/2010/main" val="99591253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15">
            <a:extLst>
              <a:ext uri="{FF2B5EF4-FFF2-40B4-BE49-F238E27FC236}">
                <a16:creationId xmlns:a16="http://schemas.microsoft.com/office/drawing/2014/main" id="{50D1C5B3-B60D-4696-AE60-100D5EC8AB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17">
            <a:extLst>
              <a:ext uri="{FF2B5EF4-FFF2-40B4-BE49-F238E27FC236}">
                <a16:creationId xmlns:a16="http://schemas.microsoft.com/office/drawing/2014/main" id="{6C45AC87-1D03-4452-BBE4-712E10796A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0"/>
            <a:ext cx="12192000" cy="2835786"/>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19">
            <a:extLst>
              <a:ext uri="{FF2B5EF4-FFF2-40B4-BE49-F238E27FC236}">
                <a16:creationId xmlns:a16="http://schemas.microsoft.com/office/drawing/2014/main" id="{D3A66E38-056D-4A0A-BF1D-682AB05298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9080500" y="6"/>
            <a:ext cx="3111498" cy="2835780"/>
          </a:xfrm>
          <a:prstGeom prst="rect">
            <a:avLst/>
          </a:prstGeom>
          <a:gradFill>
            <a:gsLst>
              <a:gs pos="0">
                <a:srgbClr val="000000">
                  <a:alpha val="63000"/>
                </a:srgbClr>
              </a:gs>
              <a:gs pos="100000">
                <a:schemeClr val="accent1">
                  <a:lumMod val="75000"/>
                </a:scheme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E7D0A197-F7EC-4629-86FB-48D5D3B829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
            <a:ext cx="12192000" cy="2835780"/>
          </a:xfrm>
          <a:prstGeom prst="rect">
            <a:avLst/>
          </a:prstGeom>
          <a:gradFill>
            <a:gsLst>
              <a:gs pos="39000">
                <a:schemeClr val="accent1">
                  <a:lumMod val="50000"/>
                  <a:alpha val="0"/>
                </a:schemeClr>
              </a:gs>
              <a:gs pos="100000">
                <a:srgbClr val="000000">
                  <a:alpha val="72000"/>
                </a:srgb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47251444-A29D-44A8-9E2E-263F0C215B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426042" y="9496"/>
            <a:ext cx="11765956" cy="2826288"/>
          </a:xfrm>
          <a:prstGeom prst="rect">
            <a:avLst/>
          </a:prstGeom>
          <a:gradFill>
            <a:gsLst>
              <a:gs pos="0">
                <a:srgbClr val="000000">
                  <a:alpha val="8000"/>
                </a:srgbClr>
              </a:gs>
              <a:gs pos="76000">
                <a:schemeClr val="accent1">
                  <a:lumMod val="75000"/>
                  <a:alpha val="22000"/>
                </a:schemeClr>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0D125C1-496C-4E06-9972-E1254ECFA8A8}"/>
              </a:ext>
            </a:extLst>
          </p:cNvPr>
          <p:cNvSpPr>
            <a:spLocks noGrp="1"/>
          </p:cNvSpPr>
          <p:nvPr>
            <p:ph type="title"/>
          </p:nvPr>
        </p:nvSpPr>
        <p:spPr>
          <a:xfrm>
            <a:off x="1371600" y="488826"/>
            <a:ext cx="9448801" cy="1047132"/>
          </a:xfrm>
        </p:spPr>
        <p:txBody>
          <a:bodyPr anchor="ctr">
            <a:normAutofit/>
          </a:bodyPr>
          <a:lstStyle/>
          <a:p>
            <a:r>
              <a:rPr lang="en-US" sz="2200" b="1" i="0">
                <a:solidFill>
                  <a:srgbClr val="FFFFFF"/>
                </a:solidFill>
                <a:effectLst/>
                <a:latin typeface="Helvetica Neue"/>
              </a:rPr>
              <a:t>Calculate the distances between a launch site to its proximities</a:t>
            </a:r>
            <a:br>
              <a:rPr lang="en-US" sz="2200" b="1" i="0">
                <a:solidFill>
                  <a:srgbClr val="FFFFFF"/>
                </a:solidFill>
                <a:effectLst/>
                <a:latin typeface="Helvetica Neue"/>
              </a:rPr>
            </a:br>
            <a:endParaRPr lang="en-US" sz="2200">
              <a:solidFill>
                <a:srgbClr val="FFFFFF"/>
              </a:solidFill>
            </a:endParaRPr>
          </a:p>
        </p:txBody>
      </p:sp>
      <p:pic>
        <p:nvPicPr>
          <p:cNvPr id="9" name="Picture 8" descr="Map&#10;&#10;Description automatically generated">
            <a:extLst>
              <a:ext uri="{FF2B5EF4-FFF2-40B4-BE49-F238E27FC236}">
                <a16:creationId xmlns:a16="http://schemas.microsoft.com/office/drawing/2014/main" id="{C71E3272-863A-497F-8CC1-040BE08FF667}"/>
              </a:ext>
            </a:extLst>
          </p:cNvPr>
          <p:cNvPicPr>
            <a:picLocks noChangeAspect="1"/>
          </p:cNvPicPr>
          <p:nvPr/>
        </p:nvPicPr>
        <p:blipFill rotWithShape="1">
          <a:blip r:embed="rId2"/>
          <a:srcRect l="23567" r="18184" b="2"/>
          <a:stretch/>
        </p:blipFill>
        <p:spPr>
          <a:xfrm>
            <a:off x="307874" y="1342166"/>
            <a:ext cx="2987237" cy="3095001"/>
          </a:xfrm>
          <a:custGeom>
            <a:avLst/>
            <a:gdLst/>
            <a:ahLst/>
            <a:cxnLst/>
            <a:rect l="l" t="t" r="r" b="b"/>
            <a:pathLst>
              <a:path w="2593464" h="2593464">
                <a:moveTo>
                  <a:pt x="1296732" y="0"/>
                </a:moveTo>
                <a:cubicBezTo>
                  <a:pt x="2012897" y="0"/>
                  <a:pt x="2593464" y="580567"/>
                  <a:pt x="2593464" y="1296732"/>
                </a:cubicBezTo>
                <a:cubicBezTo>
                  <a:pt x="2593464" y="2012897"/>
                  <a:pt x="2012897" y="2593464"/>
                  <a:pt x="1296732" y="2593464"/>
                </a:cubicBezTo>
                <a:cubicBezTo>
                  <a:pt x="580567" y="2593464"/>
                  <a:pt x="0" y="2012897"/>
                  <a:pt x="0" y="1296732"/>
                </a:cubicBezTo>
                <a:cubicBezTo>
                  <a:pt x="0" y="580567"/>
                  <a:pt x="580567" y="0"/>
                  <a:pt x="1296732" y="0"/>
                </a:cubicBezTo>
                <a:close/>
              </a:path>
            </a:pathLst>
          </a:custGeom>
        </p:spPr>
      </p:pic>
      <p:pic>
        <p:nvPicPr>
          <p:cNvPr id="7" name="Picture 6" descr="Map&#10;&#10;Description automatically generated with medium confidence">
            <a:extLst>
              <a:ext uri="{FF2B5EF4-FFF2-40B4-BE49-F238E27FC236}">
                <a16:creationId xmlns:a16="http://schemas.microsoft.com/office/drawing/2014/main" id="{E2A1A156-D069-4E55-8EAC-F3EA1448B807}"/>
              </a:ext>
            </a:extLst>
          </p:cNvPr>
          <p:cNvPicPr>
            <a:picLocks noChangeAspect="1"/>
          </p:cNvPicPr>
          <p:nvPr/>
        </p:nvPicPr>
        <p:blipFill rotWithShape="1">
          <a:blip r:embed="rId3"/>
          <a:srcRect l="22023" r="19978" b="2"/>
          <a:stretch/>
        </p:blipFill>
        <p:spPr>
          <a:xfrm>
            <a:off x="4377597" y="1310130"/>
            <a:ext cx="3331306" cy="3127038"/>
          </a:xfrm>
          <a:custGeom>
            <a:avLst/>
            <a:gdLst/>
            <a:ahLst/>
            <a:cxnLst/>
            <a:rect l="l" t="t" r="r" b="b"/>
            <a:pathLst>
              <a:path w="2593464" h="2593464">
                <a:moveTo>
                  <a:pt x="1296732" y="0"/>
                </a:moveTo>
                <a:cubicBezTo>
                  <a:pt x="2012897" y="0"/>
                  <a:pt x="2593464" y="580567"/>
                  <a:pt x="2593464" y="1296732"/>
                </a:cubicBezTo>
                <a:cubicBezTo>
                  <a:pt x="2593464" y="2012897"/>
                  <a:pt x="2012897" y="2593464"/>
                  <a:pt x="1296732" y="2593464"/>
                </a:cubicBezTo>
                <a:cubicBezTo>
                  <a:pt x="580567" y="2593464"/>
                  <a:pt x="0" y="2012897"/>
                  <a:pt x="0" y="1296732"/>
                </a:cubicBezTo>
                <a:cubicBezTo>
                  <a:pt x="0" y="580567"/>
                  <a:pt x="580567" y="0"/>
                  <a:pt x="1296732" y="0"/>
                </a:cubicBezTo>
                <a:close/>
              </a:path>
            </a:pathLst>
          </a:custGeom>
        </p:spPr>
      </p:pic>
      <p:pic>
        <p:nvPicPr>
          <p:cNvPr id="5" name="Content Placeholder 4" descr="Map&#10;&#10;Description automatically generated">
            <a:extLst>
              <a:ext uri="{FF2B5EF4-FFF2-40B4-BE49-F238E27FC236}">
                <a16:creationId xmlns:a16="http://schemas.microsoft.com/office/drawing/2014/main" id="{05E70B62-CB3E-4123-8D43-29313B053DF8}"/>
              </a:ext>
            </a:extLst>
          </p:cNvPr>
          <p:cNvPicPr>
            <a:picLocks noChangeAspect="1"/>
          </p:cNvPicPr>
          <p:nvPr/>
        </p:nvPicPr>
        <p:blipFill rotWithShape="1">
          <a:blip r:embed="rId4"/>
          <a:srcRect l="15934" r="27568" b="4"/>
          <a:stretch/>
        </p:blipFill>
        <p:spPr>
          <a:xfrm>
            <a:off x="8393040" y="1310128"/>
            <a:ext cx="3331306" cy="3127039"/>
          </a:xfrm>
          <a:custGeom>
            <a:avLst/>
            <a:gdLst/>
            <a:ahLst/>
            <a:cxnLst/>
            <a:rect l="l" t="t" r="r" b="b"/>
            <a:pathLst>
              <a:path w="2593464" h="2593464">
                <a:moveTo>
                  <a:pt x="1296732" y="0"/>
                </a:moveTo>
                <a:cubicBezTo>
                  <a:pt x="2012897" y="0"/>
                  <a:pt x="2593464" y="580567"/>
                  <a:pt x="2593464" y="1296732"/>
                </a:cubicBezTo>
                <a:cubicBezTo>
                  <a:pt x="2593464" y="2012897"/>
                  <a:pt x="2012897" y="2593464"/>
                  <a:pt x="1296732" y="2593464"/>
                </a:cubicBezTo>
                <a:cubicBezTo>
                  <a:pt x="580567" y="2593464"/>
                  <a:pt x="0" y="2012897"/>
                  <a:pt x="0" y="1296732"/>
                </a:cubicBezTo>
                <a:cubicBezTo>
                  <a:pt x="0" y="580567"/>
                  <a:pt x="580567" y="0"/>
                  <a:pt x="1296732" y="0"/>
                </a:cubicBezTo>
                <a:close/>
              </a:path>
            </a:pathLst>
          </a:custGeom>
        </p:spPr>
      </p:pic>
      <p:sp>
        <p:nvSpPr>
          <p:cNvPr id="27" name="Content Placeholder 12">
            <a:extLst>
              <a:ext uri="{FF2B5EF4-FFF2-40B4-BE49-F238E27FC236}">
                <a16:creationId xmlns:a16="http://schemas.microsoft.com/office/drawing/2014/main" id="{291C2242-75D5-445D-899E-3DE78DEA6C4D}"/>
              </a:ext>
            </a:extLst>
          </p:cNvPr>
          <p:cNvSpPr>
            <a:spLocks noGrp="1"/>
          </p:cNvSpPr>
          <p:nvPr>
            <p:ph idx="1"/>
          </p:nvPr>
        </p:nvSpPr>
        <p:spPr>
          <a:xfrm>
            <a:off x="1371601" y="4786744"/>
            <a:ext cx="9448800" cy="1918856"/>
          </a:xfrm>
        </p:spPr>
        <p:txBody>
          <a:bodyPr>
            <a:normAutofit/>
          </a:bodyPr>
          <a:lstStyle/>
          <a:p>
            <a:r>
              <a:rPr lang="en-US" sz="2000" dirty="0"/>
              <a:t>1</a:t>
            </a:r>
            <a:r>
              <a:rPr lang="en-US" sz="2000" baseline="30000" dirty="0"/>
              <a:t>st</a:t>
            </a:r>
            <a:r>
              <a:rPr lang="en-US" sz="2000" dirty="0"/>
              <a:t>    Distance to Railway Station</a:t>
            </a:r>
          </a:p>
          <a:p>
            <a:r>
              <a:rPr lang="en-US" sz="2000" dirty="0"/>
              <a:t>2</a:t>
            </a:r>
            <a:r>
              <a:rPr lang="en-US" sz="2000" baseline="30000" dirty="0"/>
              <a:t>nd</a:t>
            </a:r>
            <a:r>
              <a:rPr lang="en-US" sz="2000" dirty="0"/>
              <a:t>  Distance to Coast</a:t>
            </a:r>
          </a:p>
          <a:p>
            <a:r>
              <a:rPr lang="en-US" sz="2000" dirty="0"/>
              <a:t>3</a:t>
            </a:r>
            <a:r>
              <a:rPr lang="en-US" sz="2000" baseline="30000" dirty="0"/>
              <a:t>rd</a:t>
            </a:r>
            <a:r>
              <a:rPr lang="en-US" sz="2000" dirty="0"/>
              <a:t>  Distance to the closest Highway</a:t>
            </a:r>
          </a:p>
          <a:p>
            <a:endParaRPr lang="en-US" sz="2000" dirty="0"/>
          </a:p>
          <a:p>
            <a:endParaRPr lang="en-US" sz="2000" dirty="0"/>
          </a:p>
        </p:txBody>
      </p:sp>
    </p:spTree>
    <p:extLst>
      <p:ext uri="{BB962C8B-B14F-4D97-AF65-F5344CB8AC3E}">
        <p14:creationId xmlns:p14="http://schemas.microsoft.com/office/powerpoint/2010/main" val="346457832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Graph on document with pen">
            <a:extLst>
              <a:ext uri="{FF2B5EF4-FFF2-40B4-BE49-F238E27FC236}">
                <a16:creationId xmlns:a16="http://schemas.microsoft.com/office/drawing/2014/main" id="{C51F2906-A2BC-443B-A761-A4E8F9968A95}"/>
              </a:ext>
            </a:extLst>
          </p:cNvPr>
          <p:cNvPicPr>
            <a:picLocks noChangeAspect="1"/>
          </p:cNvPicPr>
          <p:nvPr/>
        </p:nvPicPr>
        <p:blipFill rotWithShape="1">
          <a:blip r:embed="rId2"/>
          <a:srcRect t="1510" b="14220"/>
          <a:stretch/>
        </p:blipFill>
        <p:spPr>
          <a:xfrm>
            <a:off x="20" y="10"/>
            <a:ext cx="12191980" cy="6857990"/>
          </a:xfrm>
          <a:prstGeom prst="rect">
            <a:avLst/>
          </a:prstGeom>
        </p:spPr>
      </p:pic>
      <p:sp>
        <p:nvSpPr>
          <p:cNvPr id="9" name="Rectangle 8">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8990E28-74A9-4873-B390-5795C5E03327}"/>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dirty="0">
                <a:solidFill>
                  <a:schemeClr val="tx1">
                    <a:lumMod val="85000"/>
                    <a:lumOff val="15000"/>
                  </a:schemeClr>
                </a:solidFill>
              </a:rPr>
              <a:t>Predictive Analytics Classification</a:t>
            </a:r>
          </a:p>
        </p:txBody>
      </p:sp>
      <p:cxnSp>
        <p:nvCxnSpPr>
          <p:cNvPr id="11" name="Straight Connector 10">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287627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45" name="Rectangle 49">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pic>
        <p:nvPicPr>
          <p:cNvPr id="7" name="Content Placeholder 6" descr="Graphical user interface, text, application&#10;&#10;Description automatically generated">
            <a:extLst>
              <a:ext uri="{FF2B5EF4-FFF2-40B4-BE49-F238E27FC236}">
                <a16:creationId xmlns:a16="http://schemas.microsoft.com/office/drawing/2014/main" id="{4C766BB1-AE30-4BEA-ACE6-10DCC493422E}"/>
              </a:ext>
            </a:extLst>
          </p:cNvPr>
          <p:cNvPicPr>
            <a:picLocks noChangeAspect="1"/>
          </p:cNvPicPr>
          <p:nvPr/>
        </p:nvPicPr>
        <p:blipFill>
          <a:blip r:embed="rId2"/>
          <a:stretch>
            <a:fillRect/>
          </a:stretch>
        </p:blipFill>
        <p:spPr>
          <a:xfrm>
            <a:off x="320040" y="595994"/>
            <a:ext cx="11548872" cy="3753383"/>
          </a:xfrm>
          <a:prstGeom prst="rect">
            <a:avLst/>
          </a:prstGeom>
        </p:spPr>
      </p:pic>
      <p:sp>
        <p:nvSpPr>
          <p:cNvPr id="46" name="Rectangle 51">
            <a:extLst>
              <a:ext uri="{FF2B5EF4-FFF2-40B4-BE49-F238E27FC236}">
                <a16:creationId xmlns:a16="http://schemas.microsoft.com/office/drawing/2014/main" id="{FA3CD3A3-D3C1-4567-BEC0-3A50E9A3A6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4782312"/>
            <a:ext cx="11548872" cy="1755648"/>
          </a:xfrm>
          <a:prstGeom prst="rect">
            <a:avLst/>
          </a:prstGeom>
          <a:solidFill>
            <a:schemeClr val="tx1">
              <a:alpha val="93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83A34F5-64A8-48D1-BDB6-0FAEF0FDAEA3}"/>
              </a:ext>
            </a:extLst>
          </p:cNvPr>
          <p:cNvSpPr>
            <a:spLocks noGrp="1"/>
          </p:cNvSpPr>
          <p:nvPr>
            <p:ph type="title"/>
          </p:nvPr>
        </p:nvSpPr>
        <p:spPr>
          <a:xfrm>
            <a:off x="841248" y="5010912"/>
            <a:ext cx="2889504" cy="1344168"/>
          </a:xfrm>
          <a:prstGeom prst="ellipse">
            <a:avLst/>
          </a:prstGeom>
        </p:spPr>
        <p:txBody>
          <a:bodyPr vert="horz" lIns="91440" tIns="45720" rIns="91440" bIns="45720" rtlCol="0" anchor="ctr">
            <a:noAutofit/>
          </a:bodyPr>
          <a:lstStyle/>
          <a:p>
            <a:r>
              <a:rPr lang="en-US" sz="2500" b="1" kern="1200" dirty="0">
                <a:solidFill>
                  <a:schemeClr val="bg1"/>
                </a:solidFill>
                <a:latin typeface="+mj-lt"/>
                <a:ea typeface="+mj-ea"/>
                <a:cs typeface="+mj-cs"/>
              </a:rPr>
              <a:t>Classification Accuracy using test data</a:t>
            </a:r>
          </a:p>
        </p:txBody>
      </p:sp>
      <p:cxnSp>
        <p:nvCxnSpPr>
          <p:cNvPr id="48" name="Straight Connector 53">
            <a:extLst>
              <a:ext uri="{FF2B5EF4-FFF2-40B4-BE49-F238E27FC236}">
                <a16:creationId xmlns:a16="http://schemas.microsoft.com/office/drawing/2014/main" id="{B56D13EF-D431-4D0F-BFFC-1B5A686FF9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059936" y="5237979"/>
            <a:ext cx="0" cy="914400"/>
          </a:xfrm>
          <a:prstGeom prst="line">
            <a:avLst/>
          </a:prstGeom>
          <a:ln w="19050">
            <a:solidFill>
              <a:schemeClr val="bg1">
                <a:alpha val="80000"/>
              </a:schemeClr>
            </a:solidFill>
          </a:ln>
        </p:spPr>
        <p:style>
          <a:lnRef idx="1">
            <a:schemeClr val="accent1"/>
          </a:lnRef>
          <a:fillRef idx="0">
            <a:schemeClr val="accent1"/>
          </a:fillRef>
          <a:effectRef idx="0">
            <a:schemeClr val="accent1"/>
          </a:effectRef>
          <a:fontRef idx="minor">
            <a:schemeClr val="tx1"/>
          </a:fontRef>
        </p:style>
      </p:cxnSp>
      <p:sp>
        <p:nvSpPr>
          <p:cNvPr id="49" name="Content Placeholder 46">
            <a:extLst>
              <a:ext uri="{FF2B5EF4-FFF2-40B4-BE49-F238E27FC236}">
                <a16:creationId xmlns:a16="http://schemas.microsoft.com/office/drawing/2014/main" id="{C1DF5F2F-5A1B-451D-B9EA-77D8D8A2501A}"/>
              </a:ext>
            </a:extLst>
          </p:cNvPr>
          <p:cNvSpPr>
            <a:spLocks noGrp="1"/>
          </p:cNvSpPr>
          <p:nvPr>
            <p:ph idx="1"/>
          </p:nvPr>
        </p:nvSpPr>
        <p:spPr>
          <a:xfrm>
            <a:off x="4379976" y="5010912"/>
            <a:ext cx="6976872" cy="1344168"/>
          </a:xfrm>
        </p:spPr>
        <p:txBody>
          <a:bodyPr anchor="ctr">
            <a:normAutofit/>
          </a:bodyPr>
          <a:lstStyle/>
          <a:p>
            <a:r>
              <a:rPr lang="en-US" sz="1700" dirty="0">
                <a:solidFill>
                  <a:schemeClr val="bg1"/>
                </a:solidFill>
              </a:rPr>
              <a:t>Among the models that were tested, the tree classifier gives the best prediction accuracy ( 0,8875 )</a:t>
            </a:r>
          </a:p>
          <a:p>
            <a:r>
              <a:rPr lang="en-US" sz="1700" dirty="0">
                <a:solidFill>
                  <a:schemeClr val="bg1"/>
                </a:solidFill>
              </a:rPr>
              <a:t>This accuracy is a result of the selection of the best hyperparameters for the tree classifier, as you will see more analytically in the next page</a:t>
            </a:r>
          </a:p>
        </p:txBody>
      </p:sp>
    </p:spTree>
    <p:extLst>
      <p:ext uri="{BB962C8B-B14F-4D97-AF65-F5344CB8AC3E}">
        <p14:creationId xmlns:p14="http://schemas.microsoft.com/office/powerpoint/2010/main" val="1257150614"/>
      </p:ext>
    </p:extLst>
  </p:cSld>
  <p:clrMapOvr>
    <a:overrideClrMapping bg1="dk1" tx1="lt1" bg2="dk2" tx2="lt2" accent1="accent1" accent2="accent2" accent3="accent3" accent4="accent4" accent5="accent5" accent6="accent6" hlink="hlink" folHlink="folHlink"/>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C3896A03-3945-419A-B66B-4EE266EDD1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 y="0"/>
            <a:ext cx="7534621" cy="685800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B34F5AD2-EDBD-4BBD-A55C-EAFFD0C709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30" y="0"/>
            <a:ext cx="4657360" cy="68580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8F5A05C-423A-4F87-A3C1-D1C9DB83211D}"/>
              </a:ext>
            </a:extLst>
          </p:cNvPr>
          <p:cNvSpPr>
            <a:spLocks noGrp="1"/>
          </p:cNvSpPr>
          <p:nvPr>
            <p:ph type="title"/>
          </p:nvPr>
        </p:nvSpPr>
        <p:spPr>
          <a:xfrm>
            <a:off x="8128990" y="637763"/>
            <a:ext cx="2916358" cy="1483190"/>
          </a:xfrm>
        </p:spPr>
        <p:txBody>
          <a:bodyPr anchor="t">
            <a:normAutofit/>
          </a:bodyPr>
          <a:lstStyle/>
          <a:p>
            <a:r>
              <a:rPr lang="en-US" sz="3700"/>
              <a:t>Tree Classifier Execution</a:t>
            </a:r>
          </a:p>
        </p:txBody>
      </p:sp>
      <p:pic>
        <p:nvPicPr>
          <p:cNvPr id="7" name="Picture 6" descr="Graphical user interface, text, application&#10;&#10;Description automatically generated">
            <a:extLst>
              <a:ext uri="{FF2B5EF4-FFF2-40B4-BE49-F238E27FC236}">
                <a16:creationId xmlns:a16="http://schemas.microsoft.com/office/drawing/2014/main" id="{403415AA-BEA3-4DCB-B788-8CA87CC74639}"/>
              </a:ext>
            </a:extLst>
          </p:cNvPr>
          <p:cNvPicPr>
            <a:picLocks noChangeAspect="1"/>
          </p:cNvPicPr>
          <p:nvPr/>
        </p:nvPicPr>
        <p:blipFill rotWithShape="1">
          <a:blip r:embed="rId2"/>
          <a:srcRect r="38329"/>
          <a:stretch/>
        </p:blipFill>
        <p:spPr>
          <a:xfrm>
            <a:off x="178676" y="131379"/>
            <a:ext cx="7167809" cy="3227671"/>
          </a:xfrm>
          <a:prstGeom prst="rect">
            <a:avLst/>
          </a:prstGeom>
        </p:spPr>
      </p:pic>
      <p:sp>
        <p:nvSpPr>
          <p:cNvPr id="18" name="Rectangle 17">
            <a:extLst>
              <a:ext uri="{FF2B5EF4-FFF2-40B4-BE49-F238E27FC236}">
                <a16:creationId xmlns:a16="http://schemas.microsoft.com/office/drawing/2014/main" id="{450D3AD2-FA80-415F-A9CE-54D884561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28990" y="2375763"/>
            <a:ext cx="457200" cy="457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Graphical user interface, application&#10;&#10;Description automatically generated">
            <a:extLst>
              <a:ext uri="{FF2B5EF4-FFF2-40B4-BE49-F238E27FC236}">
                <a16:creationId xmlns:a16="http://schemas.microsoft.com/office/drawing/2014/main" id="{9804E127-6104-44DB-8B27-8B5AC68281A1}"/>
              </a:ext>
            </a:extLst>
          </p:cNvPr>
          <p:cNvPicPr>
            <a:picLocks noChangeAspect="1"/>
          </p:cNvPicPr>
          <p:nvPr/>
        </p:nvPicPr>
        <p:blipFill rotWithShape="1">
          <a:blip r:embed="rId3"/>
          <a:srcRect r="4623" b="-2"/>
          <a:stretch/>
        </p:blipFill>
        <p:spPr>
          <a:xfrm>
            <a:off x="178921" y="3498951"/>
            <a:ext cx="7167809" cy="3227670"/>
          </a:xfrm>
          <a:prstGeom prst="rect">
            <a:avLst/>
          </a:prstGeom>
        </p:spPr>
      </p:pic>
      <p:sp>
        <p:nvSpPr>
          <p:cNvPr id="11" name="Content Placeholder 10">
            <a:extLst>
              <a:ext uri="{FF2B5EF4-FFF2-40B4-BE49-F238E27FC236}">
                <a16:creationId xmlns:a16="http://schemas.microsoft.com/office/drawing/2014/main" id="{C8729223-92B3-46D8-8926-CF2E03F40280}"/>
              </a:ext>
            </a:extLst>
          </p:cNvPr>
          <p:cNvSpPr>
            <a:spLocks noGrp="1"/>
          </p:cNvSpPr>
          <p:nvPr>
            <p:ph idx="1"/>
          </p:nvPr>
        </p:nvSpPr>
        <p:spPr>
          <a:xfrm>
            <a:off x="8128936" y="2576645"/>
            <a:ext cx="2916410" cy="3637886"/>
          </a:xfrm>
        </p:spPr>
        <p:txBody>
          <a:bodyPr>
            <a:normAutofit/>
          </a:bodyPr>
          <a:lstStyle/>
          <a:p>
            <a:r>
              <a:rPr lang="en-US" sz="2000" dirty="0"/>
              <a:t>Examining the Confusion Matrix, we can see that the Tree can distinguish between different classes. </a:t>
            </a:r>
          </a:p>
          <a:p>
            <a:r>
              <a:rPr lang="en-US" sz="2000" dirty="0"/>
              <a:t>We see that the major problem is false positives</a:t>
            </a:r>
          </a:p>
        </p:txBody>
      </p:sp>
    </p:spTree>
    <p:extLst>
      <p:ext uri="{BB962C8B-B14F-4D97-AF65-F5344CB8AC3E}">
        <p14:creationId xmlns:p14="http://schemas.microsoft.com/office/powerpoint/2010/main" val="424590690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7">
            <a:extLst>
              <a:ext uri="{FF2B5EF4-FFF2-40B4-BE49-F238E27FC236}">
                <a16:creationId xmlns:a16="http://schemas.microsoft.com/office/drawing/2014/main" id="{7264F718-7FAC-4056-9FA9-A603EC682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0"/>
            <a:ext cx="1219047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9">
            <a:extLst>
              <a:ext uri="{FF2B5EF4-FFF2-40B4-BE49-F238E27FC236}">
                <a16:creationId xmlns:a16="http://schemas.microsoft.com/office/drawing/2014/main" id="{F74639F7-E3C7-4165-A83E-6386A86BA1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0"/>
            <a:ext cx="6356349" cy="6858000"/>
          </a:xfrm>
          <a:custGeom>
            <a:avLst/>
            <a:gdLst>
              <a:gd name="connsiteX0" fmla="*/ 7539895 w 7539895"/>
              <a:gd name="connsiteY0" fmla="*/ 6858000 h 6858000"/>
              <a:gd name="connsiteX1" fmla="*/ 0 w 7539895"/>
              <a:gd name="connsiteY1" fmla="*/ 6858000 h 6858000"/>
              <a:gd name="connsiteX2" fmla="*/ 0 w 7539895"/>
              <a:gd name="connsiteY2" fmla="*/ 0 h 6858000"/>
              <a:gd name="connsiteX3" fmla="*/ 4363741 w 7539895"/>
              <a:gd name="connsiteY3" fmla="*/ 0 h 6858000"/>
            </a:gdLst>
            <a:ahLst/>
            <a:cxnLst>
              <a:cxn ang="0">
                <a:pos x="connsiteX0" y="connsiteY0"/>
              </a:cxn>
              <a:cxn ang="0">
                <a:pos x="connsiteX1" y="connsiteY1"/>
              </a:cxn>
              <a:cxn ang="0">
                <a:pos x="connsiteX2" y="connsiteY2"/>
              </a:cxn>
              <a:cxn ang="0">
                <a:pos x="connsiteX3" y="connsiteY3"/>
              </a:cxn>
            </a:cxnLst>
            <a:rect l="l" t="t" r="r" b="b"/>
            <a:pathLst>
              <a:path w="7539895" h="6858000">
                <a:moveTo>
                  <a:pt x="7539895" y="6858000"/>
                </a:moveTo>
                <a:lnTo>
                  <a:pt x="0" y="6858000"/>
                </a:lnTo>
                <a:lnTo>
                  <a:pt x="0" y="0"/>
                </a:lnTo>
                <a:lnTo>
                  <a:pt x="4363741" y="0"/>
                </a:lnTo>
                <a:close/>
              </a:path>
            </a:pathLst>
          </a:cu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8B3AF0F1-707A-463E-B5EE-33C63A40CF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0"/>
            <a:ext cx="5979591" cy="6858000"/>
          </a:xfrm>
          <a:custGeom>
            <a:avLst/>
            <a:gdLst>
              <a:gd name="connsiteX0" fmla="*/ 7092985 w 7092985"/>
              <a:gd name="connsiteY0" fmla="*/ 6858000 h 6858000"/>
              <a:gd name="connsiteX1" fmla="*/ 0 w 7092985"/>
              <a:gd name="connsiteY1" fmla="*/ 6858000 h 6858000"/>
              <a:gd name="connsiteX2" fmla="*/ 0 w 7092985"/>
              <a:gd name="connsiteY2" fmla="*/ 0 h 6858000"/>
              <a:gd name="connsiteX3" fmla="*/ 3916831 w 7092985"/>
              <a:gd name="connsiteY3" fmla="*/ 0 h 6858000"/>
            </a:gdLst>
            <a:ahLst/>
            <a:cxnLst>
              <a:cxn ang="0">
                <a:pos x="connsiteX0" y="connsiteY0"/>
              </a:cxn>
              <a:cxn ang="0">
                <a:pos x="connsiteX1" y="connsiteY1"/>
              </a:cxn>
              <a:cxn ang="0">
                <a:pos x="connsiteX2" y="connsiteY2"/>
              </a:cxn>
              <a:cxn ang="0">
                <a:pos x="connsiteX3" y="connsiteY3"/>
              </a:cxn>
            </a:cxnLst>
            <a:rect l="l" t="t" r="r" b="b"/>
            <a:pathLst>
              <a:path w="7092985" h="6858000">
                <a:moveTo>
                  <a:pt x="7092985" y="6858000"/>
                </a:moveTo>
                <a:lnTo>
                  <a:pt x="0" y="6858000"/>
                </a:lnTo>
                <a:lnTo>
                  <a:pt x="0" y="0"/>
                </a:lnTo>
                <a:lnTo>
                  <a:pt x="3916831" y="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75271873-AD54-4AEC-A753-5B458B15737D}"/>
              </a:ext>
            </a:extLst>
          </p:cNvPr>
          <p:cNvSpPr>
            <a:spLocks noGrp="1"/>
          </p:cNvSpPr>
          <p:nvPr>
            <p:ph type="title"/>
          </p:nvPr>
        </p:nvSpPr>
        <p:spPr>
          <a:xfrm>
            <a:off x="838200" y="704088"/>
            <a:ext cx="3529953" cy="2980944"/>
          </a:xfrm>
        </p:spPr>
        <p:txBody>
          <a:bodyPr>
            <a:normAutofit/>
          </a:bodyPr>
          <a:lstStyle/>
          <a:p>
            <a:r>
              <a:rPr lang="en-US">
                <a:solidFill>
                  <a:schemeClr val="bg1"/>
                </a:solidFill>
              </a:rPr>
              <a:t>Conclusion </a:t>
            </a:r>
          </a:p>
        </p:txBody>
      </p:sp>
      <p:sp>
        <p:nvSpPr>
          <p:cNvPr id="15" name="Content Placeholder 2">
            <a:extLst>
              <a:ext uri="{FF2B5EF4-FFF2-40B4-BE49-F238E27FC236}">
                <a16:creationId xmlns:a16="http://schemas.microsoft.com/office/drawing/2014/main" id="{F82F2D99-4A90-4339-9348-26CF54F5B8DF}"/>
              </a:ext>
            </a:extLst>
          </p:cNvPr>
          <p:cNvSpPr>
            <a:spLocks noGrp="1"/>
          </p:cNvSpPr>
          <p:nvPr>
            <p:ph idx="1"/>
          </p:nvPr>
        </p:nvSpPr>
        <p:spPr>
          <a:xfrm>
            <a:off x="6212410" y="704088"/>
            <a:ext cx="5135293" cy="5248656"/>
          </a:xfrm>
        </p:spPr>
        <p:txBody>
          <a:bodyPr anchor="ctr">
            <a:normAutofit/>
          </a:bodyPr>
          <a:lstStyle/>
          <a:p>
            <a:r>
              <a:rPr lang="en-US" sz="2400" dirty="0"/>
              <a:t>The Machine Learning algorithm that fits best for the test data is the Tree Classifier</a:t>
            </a:r>
          </a:p>
          <a:p>
            <a:r>
              <a:rPr lang="en-US" sz="2400" dirty="0"/>
              <a:t>Low weighted payloads perform better than higher payloads</a:t>
            </a:r>
          </a:p>
          <a:p>
            <a:r>
              <a:rPr lang="en-US" sz="2400" dirty="0"/>
              <a:t>We can see that KSC LC-39A had the most successful launches</a:t>
            </a:r>
          </a:p>
          <a:p>
            <a:r>
              <a:rPr lang="en-US" sz="2400" dirty="0"/>
              <a:t>We can predict if the first stage will land given the transformed and processed data we have, with accuracy of the prediction to be right 88.75 %</a:t>
            </a:r>
            <a:r>
              <a:rPr lang="en-US" sz="1600" b="0" i="0" dirty="0">
                <a:solidFill>
                  <a:srgbClr val="000000"/>
                </a:solidFill>
                <a:effectLst/>
                <a:latin typeface="Helvetica Neue"/>
              </a:rPr>
              <a:t> </a:t>
            </a:r>
            <a:endParaRPr lang="en-US" sz="1600" dirty="0">
              <a:solidFill>
                <a:srgbClr val="000000"/>
              </a:solidFill>
              <a:latin typeface="Helvetica Neue"/>
            </a:endParaRPr>
          </a:p>
          <a:p>
            <a:r>
              <a:rPr lang="en-US" sz="2400" dirty="0">
                <a:solidFill>
                  <a:srgbClr val="000000"/>
                </a:solidFill>
                <a:latin typeface="Calibri "/>
              </a:rPr>
              <a:t>W</a:t>
            </a:r>
            <a:r>
              <a:rPr lang="en-US" sz="2400" b="0" i="0" dirty="0">
                <a:solidFill>
                  <a:srgbClr val="000000"/>
                </a:solidFill>
                <a:effectLst/>
                <a:latin typeface="Calibri "/>
              </a:rPr>
              <a:t>e have to further examine if that percentage has statical significance </a:t>
            </a:r>
            <a:endParaRPr lang="en-US" sz="1600" b="0" i="0" dirty="0">
              <a:solidFill>
                <a:srgbClr val="000000"/>
              </a:solidFill>
              <a:effectLst/>
              <a:latin typeface="Calibri "/>
            </a:endParaRPr>
          </a:p>
        </p:txBody>
      </p:sp>
    </p:spTree>
    <p:extLst>
      <p:ext uri="{BB962C8B-B14F-4D97-AF65-F5344CB8AC3E}">
        <p14:creationId xmlns:p14="http://schemas.microsoft.com/office/powerpoint/2010/main" val="240984022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27" name="Rectangle 16">
            <a:extLst>
              <a:ext uri="{FF2B5EF4-FFF2-40B4-BE49-F238E27FC236}">
                <a16:creationId xmlns:a16="http://schemas.microsoft.com/office/drawing/2014/main" id="{EA67B5B4-3A24-436E-B663-1B2EBFF8A0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13">
            <a:extLst>
              <a:ext uri="{FF2B5EF4-FFF2-40B4-BE49-F238E27FC236}">
                <a16:creationId xmlns:a16="http://schemas.microsoft.com/office/drawing/2014/main" id="{987FDF89-C993-41F4-A1B8-DBAFF16008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rgbClr val="0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11">
            <a:extLst>
              <a:ext uri="{FF2B5EF4-FFF2-40B4-BE49-F238E27FC236}">
                <a16:creationId xmlns:a16="http://schemas.microsoft.com/office/drawing/2014/main" id="{64E585EA-75FD-4025-8270-F66A58A15C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rgbClr val="0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31B60AEB-DAAC-49BD-9015-F5715D6F21B3}"/>
              </a:ext>
            </a:extLst>
          </p:cNvPr>
          <p:cNvSpPr>
            <a:spLocks noGrp="1"/>
          </p:cNvSpPr>
          <p:nvPr>
            <p:ph type="title"/>
          </p:nvPr>
        </p:nvSpPr>
        <p:spPr>
          <a:xfrm>
            <a:off x="833002" y="365125"/>
            <a:ext cx="10520702" cy="1325563"/>
          </a:xfrm>
        </p:spPr>
        <p:txBody>
          <a:bodyPr>
            <a:normAutofit/>
          </a:bodyPr>
          <a:lstStyle/>
          <a:p>
            <a:r>
              <a:rPr lang="en-US" dirty="0">
                <a:solidFill>
                  <a:srgbClr val="FFFFFF"/>
                </a:solidFill>
              </a:rPr>
              <a:t>Methodology</a:t>
            </a:r>
            <a:br>
              <a:rPr lang="en-US" dirty="0">
                <a:solidFill>
                  <a:srgbClr val="FFFFFF"/>
                </a:solidFill>
              </a:rPr>
            </a:br>
            <a:endParaRPr lang="en-US" dirty="0">
              <a:solidFill>
                <a:srgbClr val="FFFFFF"/>
              </a:solidFill>
            </a:endParaRPr>
          </a:p>
        </p:txBody>
      </p:sp>
      <p:sp>
        <p:nvSpPr>
          <p:cNvPr id="3" name="Content Placeholder 2">
            <a:extLst>
              <a:ext uri="{FF2B5EF4-FFF2-40B4-BE49-F238E27FC236}">
                <a16:creationId xmlns:a16="http://schemas.microsoft.com/office/drawing/2014/main" id="{C4D52F0C-C984-4277-B9EA-1D99D087D77B}"/>
              </a:ext>
            </a:extLst>
          </p:cNvPr>
          <p:cNvSpPr>
            <a:spLocks noGrp="1"/>
          </p:cNvSpPr>
          <p:nvPr>
            <p:ph idx="1"/>
          </p:nvPr>
        </p:nvSpPr>
        <p:spPr>
          <a:xfrm>
            <a:off x="838201" y="2022601"/>
            <a:ext cx="10515598" cy="4154361"/>
          </a:xfrm>
        </p:spPr>
        <p:txBody>
          <a:bodyPr>
            <a:normAutofit/>
          </a:bodyPr>
          <a:lstStyle/>
          <a:p>
            <a:r>
              <a:rPr lang="en-US" sz="2000" dirty="0">
                <a:solidFill>
                  <a:srgbClr val="FFFFFF"/>
                </a:solidFill>
              </a:rPr>
              <a:t>Data Collection Methodology:</a:t>
            </a:r>
          </a:p>
          <a:p>
            <a:pPr marL="0" indent="0">
              <a:buNone/>
            </a:pPr>
            <a:r>
              <a:rPr lang="en-US" sz="2000" dirty="0">
                <a:solidFill>
                  <a:srgbClr val="FFFFFF"/>
                </a:solidFill>
              </a:rPr>
              <a:t>       </a:t>
            </a:r>
            <a:r>
              <a:rPr lang="en-US" sz="1800" dirty="0">
                <a:solidFill>
                  <a:srgbClr val="FFFFFF"/>
                </a:solidFill>
              </a:rPr>
              <a:t>SpaceX Rest API</a:t>
            </a:r>
          </a:p>
          <a:p>
            <a:pPr marL="0" indent="0">
              <a:buNone/>
            </a:pPr>
            <a:r>
              <a:rPr lang="en-US" sz="1800" dirty="0">
                <a:solidFill>
                  <a:srgbClr val="FFFFFF"/>
                </a:solidFill>
              </a:rPr>
              <a:t>        Web Scraping</a:t>
            </a:r>
          </a:p>
          <a:p>
            <a:pPr marL="0" indent="0">
              <a:buNone/>
            </a:pPr>
            <a:r>
              <a:rPr lang="en-US" sz="1800" dirty="0">
                <a:solidFill>
                  <a:srgbClr val="FFFFFF"/>
                </a:solidFill>
              </a:rPr>
              <a:t>- Performed Data Wrangling ( Transforming Data for ML)</a:t>
            </a:r>
          </a:p>
          <a:p>
            <a:pPr marL="0" indent="0">
              <a:buNone/>
            </a:pPr>
            <a:r>
              <a:rPr lang="en-US" sz="1800" dirty="0">
                <a:solidFill>
                  <a:srgbClr val="FFFFFF"/>
                </a:solidFill>
              </a:rPr>
              <a:t>- One Hot Encoding data fields for Machine Learning and dropping irrelevant columns</a:t>
            </a:r>
          </a:p>
          <a:p>
            <a:pPr marL="0" indent="0">
              <a:buNone/>
            </a:pPr>
            <a:r>
              <a:rPr lang="en-US" sz="1800" dirty="0">
                <a:solidFill>
                  <a:srgbClr val="FFFFFF"/>
                </a:solidFill>
              </a:rPr>
              <a:t>- Performed exploratory Data Analysis (EDA) using visualization and SQL</a:t>
            </a:r>
          </a:p>
          <a:p>
            <a:pPr marL="0" indent="0">
              <a:buNone/>
            </a:pPr>
            <a:r>
              <a:rPr lang="en-US" sz="1800" dirty="0">
                <a:solidFill>
                  <a:srgbClr val="FFFFFF"/>
                </a:solidFill>
              </a:rPr>
              <a:t>- Plotting: Scatter Graphs, Bar Graphs to show relationships between variables and show patterns of data</a:t>
            </a:r>
          </a:p>
          <a:p>
            <a:pPr marL="0" indent="0">
              <a:buNone/>
            </a:pPr>
            <a:r>
              <a:rPr lang="en-US" sz="1800" dirty="0">
                <a:solidFill>
                  <a:srgbClr val="FFFFFF"/>
                </a:solidFill>
              </a:rPr>
              <a:t>- Performed interactive visual analytics using </a:t>
            </a:r>
            <a:r>
              <a:rPr lang="en-US" sz="1800" dirty="0" err="1">
                <a:solidFill>
                  <a:srgbClr val="FFFFFF"/>
                </a:solidFill>
              </a:rPr>
              <a:t>Follium</a:t>
            </a:r>
            <a:r>
              <a:rPr lang="en-US" sz="1800" dirty="0">
                <a:solidFill>
                  <a:srgbClr val="FFFFFF"/>
                </a:solidFill>
              </a:rPr>
              <a:t> and </a:t>
            </a:r>
            <a:r>
              <a:rPr lang="en-US" sz="1800" dirty="0" err="1">
                <a:solidFill>
                  <a:srgbClr val="FFFFFF"/>
                </a:solidFill>
              </a:rPr>
              <a:t>Plotly</a:t>
            </a:r>
            <a:r>
              <a:rPr lang="en-US" sz="1800" dirty="0">
                <a:solidFill>
                  <a:srgbClr val="FFFFFF"/>
                </a:solidFill>
              </a:rPr>
              <a:t> Dash </a:t>
            </a:r>
          </a:p>
          <a:p>
            <a:pPr marL="0" indent="0">
              <a:buNone/>
            </a:pPr>
            <a:r>
              <a:rPr lang="en-US" sz="1800" dirty="0">
                <a:solidFill>
                  <a:srgbClr val="FFFFFF"/>
                </a:solidFill>
              </a:rPr>
              <a:t>- Performed predictive analysis using classification models </a:t>
            </a:r>
          </a:p>
          <a:p>
            <a:pPr marL="0" indent="0">
              <a:buNone/>
            </a:pPr>
            <a:r>
              <a:rPr lang="en-US" sz="1800" dirty="0">
                <a:solidFill>
                  <a:srgbClr val="FFFFFF"/>
                </a:solidFill>
              </a:rPr>
              <a:t>- How to build, tune and evaluate classification models</a:t>
            </a:r>
            <a:endParaRPr lang="en-US" sz="2000" dirty="0">
              <a:solidFill>
                <a:srgbClr val="FFFFFF"/>
              </a:solidFill>
            </a:endParaRPr>
          </a:p>
        </p:txBody>
      </p:sp>
    </p:spTree>
    <p:extLst>
      <p:ext uri="{BB962C8B-B14F-4D97-AF65-F5344CB8AC3E}">
        <p14:creationId xmlns:p14="http://schemas.microsoft.com/office/powerpoint/2010/main" val="2975474863"/>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88333BA-AE6E-427A-9B16-A39C8073F4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F98ED85F-DCEE-4B50-802E-71A6E3E12B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bg1"/>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64944E6-25FE-4EEA-87F6-FC98C676704C}"/>
              </a:ext>
            </a:extLst>
          </p:cNvPr>
          <p:cNvSpPr>
            <a:spLocks noGrp="1"/>
          </p:cNvSpPr>
          <p:nvPr>
            <p:ph type="title"/>
          </p:nvPr>
        </p:nvSpPr>
        <p:spPr>
          <a:xfrm>
            <a:off x="838200" y="631825"/>
            <a:ext cx="10515600" cy="1325563"/>
          </a:xfrm>
        </p:spPr>
        <p:txBody>
          <a:bodyPr>
            <a:normAutofit fontScale="90000"/>
          </a:bodyPr>
          <a:lstStyle/>
          <a:p>
            <a:r>
              <a:rPr lang="en-US" dirty="0"/>
              <a:t>Data Collection</a:t>
            </a:r>
            <a:br>
              <a:rPr lang="en-US" dirty="0"/>
            </a:br>
            <a:br>
              <a:rPr lang="en-US" dirty="0"/>
            </a:br>
            <a:endParaRPr lang="en-US" dirty="0"/>
          </a:p>
        </p:txBody>
      </p:sp>
      <p:sp>
        <p:nvSpPr>
          <p:cNvPr id="3" name="Content Placeholder 2">
            <a:extLst>
              <a:ext uri="{FF2B5EF4-FFF2-40B4-BE49-F238E27FC236}">
                <a16:creationId xmlns:a16="http://schemas.microsoft.com/office/drawing/2014/main" id="{FB51E3BF-4BD4-4CED-9393-32F69B628393}"/>
              </a:ext>
            </a:extLst>
          </p:cNvPr>
          <p:cNvSpPr>
            <a:spLocks noGrp="1"/>
          </p:cNvSpPr>
          <p:nvPr>
            <p:ph idx="1"/>
          </p:nvPr>
        </p:nvSpPr>
        <p:spPr>
          <a:xfrm>
            <a:off x="838200" y="2057400"/>
            <a:ext cx="10515600" cy="3871762"/>
          </a:xfrm>
        </p:spPr>
        <p:txBody>
          <a:bodyPr>
            <a:normAutofit/>
          </a:bodyPr>
          <a:lstStyle/>
          <a:p>
            <a:r>
              <a:rPr lang="en-US" sz="2400" dirty="0"/>
              <a:t>The following Data Set was collected by:</a:t>
            </a:r>
          </a:p>
          <a:p>
            <a:pPr marL="0" indent="0">
              <a:buNone/>
            </a:pPr>
            <a:r>
              <a:rPr lang="en-US" sz="2400" dirty="0"/>
              <a:t> -</a:t>
            </a:r>
            <a:r>
              <a:rPr lang="en-US" sz="2000" dirty="0"/>
              <a:t> We worked with SpaceX launch data that is gathered from the SpaceX Rest API.</a:t>
            </a:r>
          </a:p>
          <a:p>
            <a:pPr marL="0" indent="0">
              <a:buNone/>
            </a:pPr>
            <a:r>
              <a:rPr lang="en-US" sz="2000" dirty="0"/>
              <a:t>  - This API will give us data about launches, including information about the rocket used, payload delivered, launch specifications, landing specifications, and landing outcome</a:t>
            </a:r>
          </a:p>
          <a:p>
            <a:pPr marL="0" indent="0">
              <a:buNone/>
            </a:pPr>
            <a:endParaRPr lang="en-US" sz="2000" dirty="0"/>
          </a:p>
          <a:p>
            <a:pPr marL="0" indent="0">
              <a:buNone/>
            </a:pPr>
            <a:r>
              <a:rPr lang="en-US" sz="2000" dirty="0"/>
              <a:t>  - Our goal is to use this data to predict whether SpaceX will attempt to land a rocket or not</a:t>
            </a:r>
          </a:p>
          <a:p>
            <a:pPr marL="0" indent="0">
              <a:buNone/>
            </a:pPr>
            <a:r>
              <a:rPr lang="en-US" sz="2000" dirty="0"/>
              <a:t>  - The SpaceX REST API endpoints, or URL, starts with api.spacexdata.com/v4/.</a:t>
            </a:r>
          </a:p>
          <a:p>
            <a:pPr marL="0" indent="0">
              <a:buNone/>
            </a:pPr>
            <a:r>
              <a:rPr lang="en-US" sz="2000" dirty="0"/>
              <a:t>  - Another popular data source for the obtaining Flacon 9 Launch data is web scraping Wikipedia     using </a:t>
            </a:r>
            <a:r>
              <a:rPr lang="en-US" sz="2000" dirty="0" err="1"/>
              <a:t>BeautifulSoup</a:t>
            </a:r>
            <a:endParaRPr lang="en-US" sz="2400" dirty="0"/>
          </a:p>
        </p:txBody>
      </p:sp>
    </p:spTree>
    <p:extLst>
      <p:ext uri="{BB962C8B-B14F-4D97-AF65-F5344CB8AC3E}">
        <p14:creationId xmlns:p14="http://schemas.microsoft.com/office/powerpoint/2010/main" val="37806812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42A5316D-ED2F-4F89-B4B4-8D9240B1A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2F34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BA171CC-5F4D-4CC6-9EA2-876C897E883C}"/>
              </a:ext>
            </a:extLst>
          </p:cNvPr>
          <p:cNvSpPr>
            <a:spLocks noGrp="1"/>
          </p:cNvSpPr>
          <p:nvPr>
            <p:ph type="title"/>
          </p:nvPr>
        </p:nvSpPr>
        <p:spPr>
          <a:xfrm>
            <a:off x="694510" y="1487272"/>
            <a:ext cx="2743200" cy="2743200"/>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1800" kern="1200" dirty="0">
                <a:solidFill>
                  <a:srgbClr val="FFFFFF"/>
                </a:solidFill>
                <a:latin typeface="+mj-lt"/>
                <a:ea typeface="+mj-ea"/>
                <a:cs typeface="+mj-cs"/>
              </a:rPr>
              <a:t>Data Collection- SpaceX API</a:t>
            </a:r>
            <a:br>
              <a:rPr lang="en-US" sz="1800" kern="1200" dirty="0">
                <a:solidFill>
                  <a:srgbClr val="FFFFFF"/>
                </a:solidFill>
                <a:latin typeface="+mj-lt"/>
                <a:ea typeface="+mj-ea"/>
                <a:cs typeface="+mj-cs"/>
              </a:rPr>
            </a:br>
            <a:br>
              <a:rPr lang="en-US" sz="1400" kern="1200" dirty="0">
                <a:solidFill>
                  <a:srgbClr val="FFFFFF"/>
                </a:solidFill>
                <a:latin typeface="+mj-lt"/>
                <a:ea typeface="+mj-ea"/>
                <a:cs typeface="+mj-cs"/>
              </a:rPr>
            </a:br>
            <a:r>
              <a:rPr lang="en-US" sz="1400" kern="1200" dirty="0">
                <a:solidFill>
                  <a:srgbClr val="FFFFFF"/>
                </a:solidFill>
                <a:latin typeface="+mj-lt"/>
                <a:ea typeface="+mj-ea"/>
                <a:cs typeface="+mj-cs"/>
                <a:hlinkClick r:id="rId2"/>
              </a:rPr>
              <a:t>https://github.com/VasiliosPhilippou/IBM-Data-Science/blob/main/Capstone%20IBM%20Project.ipynb</a:t>
            </a:r>
            <a:endParaRPr lang="en-US" sz="1400" kern="1200" dirty="0">
              <a:solidFill>
                <a:srgbClr val="FFFFFF"/>
              </a:solidFill>
              <a:latin typeface="+mj-lt"/>
              <a:ea typeface="+mj-ea"/>
              <a:cs typeface="+mj-cs"/>
            </a:endParaRPr>
          </a:p>
        </p:txBody>
      </p:sp>
      <p:pic>
        <p:nvPicPr>
          <p:cNvPr id="6" name="Picture 5" descr="Graphical user interface, application&#10;&#10;Description automatically generated">
            <a:extLst>
              <a:ext uri="{FF2B5EF4-FFF2-40B4-BE49-F238E27FC236}">
                <a16:creationId xmlns:a16="http://schemas.microsoft.com/office/drawing/2014/main" id="{A6EFC38E-DC15-4627-A13D-DD1C6A9E3100}"/>
              </a:ext>
            </a:extLst>
          </p:cNvPr>
          <p:cNvPicPr>
            <a:picLocks noChangeAspect="1"/>
          </p:cNvPicPr>
          <p:nvPr/>
        </p:nvPicPr>
        <p:blipFill>
          <a:blip r:embed="rId3"/>
          <a:stretch>
            <a:fillRect/>
          </a:stretch>
        </p:blipFill>
        <p:spPr>
          <a:xfrm>
            <a:off x="3626069" y="824765"/>
            <a:ext cx="8565931" cy="1762363"/>
          </a:xfrm>
          <a:prstGeom prst="rect">
            <a:avLst/>
          </a:prstGeom>
        </p:spPr>
      </p:pic>
      <p:sp>
        <p:nvSpPr>
          <p:cNvPr id="4" name="Text Placeholder 3">
            <a:extLst>
              <a:ext uri="{FF2B5EF4-FFF2-40B4-BE49-F238E27FC236}">
                <a16:creationId xmlns:a16="http://schemas.microsoft.com/office/drawing/2014/main" id="{A5CA4C94-70CD-4D8E-B120-C27C202B573A}"/>
              </a:ext>
            </a:extLst>
          </p:cNvPr>
          <p:cNvSpPr>
            <a:spLocks noGrp="1"/>
          </p:cNvSpPr>
          <p:nvPr>
            <p:ph type="body" sz="half" idx="2"/>
          </p:nvPr>
        </p:nvSpPr>
        <p:spPr>
          <a:xfrm>
            <a:off x="3437711" y="195182"/>
            <a:ext cx="7344588" cy="351356"/>
          </a:xfrm>
        </p:spPr>
        <p:txBody>
          <a:bodyPr vert="horz" lIns="91440" tIns="45720" rIns="91440" bIns="45720" rtlCol="0">
            <a:normAutofit/>
          </a:bodyPr>
          <a:lstStyle/>
          <a:p>
            <a:pPr marL="342900" indent="-342900">
              <a:buAutoNum type="arabicParenR"/>
            </a:pPr>
            <a:r>
              <a:rPr lang="en-US" sz="1800" dirty="0"/>
              <a:t>Getting Response from API</a:t>
            </a:r>
          </a:p>
          <a:p>
            <a:endParaRPr lang="en-US" sz="1800" dirty="0"/>
          </a:p>
        </p:txBody>
      </p:sp>
      <p:sp>
        <p:nvSpPr>
          <p:cNvPr id="10" name="Text Placeholder 3">
            <a:extLst>
              <a:ext uri="{FF2B5EF4-FFF2-40B4-BE49-F238E27FC236}">
                <a16:creationId xmlns:a16="http://schemas.microsoft.com/office/drawing/2014/main" id="{42F5D110-7E49-4222-A147-770056EF1B5C}"/>
              </a:ext>
            </a:extLst>
          </p:cNvPr>
          <p:cNvSpPr txBox="1">
            <a:spLocks/>
          </p:cNvSpPr>
          <p:nvPr/>
        </p:nvSpPr>
        <p:spPr>
          <a:xfrm>
            <a:off x="3437710" y="2916324"/>
            <a:ext cx="8059779" cy="351356"/>
          </a:xfrm>
          <a:prstGeom prst="rect">
            <a:avLst/>
          </a:prstGeom>
        </p:spPr>
        <p:txBody>
          <a:bodyPr vert="horz" lIns="91440" tIns="45720" rIns="91440" bIns="45720" rtlCol="0">
            <a:normAutofit fontScale="25000" lnSpcReduction="20000"/>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r>
              <a:rPr lang="en-US" sz="7200" dirty="0"/>
              <a:t>2) Apply custom function to clean data/ Assign list to dictionary then </a:t>
            </a:r>
            <a:r>
              <a:rPr lang="en-US" sz="7200" dirty="0" err="1"/>
              <a:t>dataframe</a:t>
            </a:r>
            <a:endParaRPr lang="en-US" sz="7200" dirty="0"/>
          </a:p>
          <a:p>
            <a:endParaRPr lang="en-US" sz="1800" dirty="0"/>
          </a:p>
        </p:txBody>
      </p:sp>
      <p:pic>
        <p:nvPicPr>
          <p:cNvPr id="13" name="Picture 12" descr="Graphical user interface, text, application, email&#10;&#10;Description automatically generated">
            <a:extLst>
              <a:ext uri="{FF2B5EF4-FFF2-40B4-BE49-F238E27FC236}">
                <a16:creationId xmlns:a16="http://schemas.microsoft.com/office/drawing/2014/main" id="{8F21716C-0F76-4181-913E-5D2819B07DB5}"/>
              </a:ext>
            </a:extLst>
          </p:cNvPr>
          <p:cNvPicPr>
            <a:picLocks noChangeAspect="1"/>
          </p:cNvPicPr>
          <p:nvPr/>
        </p:nvPicPr>
        <p:blipFill>
          <a:blip r:embed="rId4"/>
          <a:stretch>
            <a:fillRect/>
          </a:stretch>
        </p:blipFill>
        <p:spPr>
          <a:xfrm>
            <a:off x="3437711" y="3267681"/>
            <a:ext cx="8754289" cy="3590320"/>
          </a:xfrm>
          <a:prstGeom prst="rect">
            <a:avLst/>
          </a:prstGeom>
        </p:spPr>
      </p:pic>
    </p:spTree>
    <p:extLst>
      <p:ext uri="{BB962C8B-B14F-4D97-AF65-F5344CB8AC3E}">
        <p14:creationId xmlns:p14="http://schemas.microsoft.com/office/powerpoint/2010/main" val="5178989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14B78B-EA6E-487C-B5A3-0EF77EB99F72}"/>
              </a:ext>
            </a:extLst>
          </p:cNvPr>
          <p:cNvSpPr txBox="1">
            <a:spLocks/>
          </p:cNvSpPr>
          <p:nvPr/>
        </p:nvSpPr>
        <p:spPr>
          <a:xfrm>
            <a:off x="136634" y="1836741"/>
            <a:ext cx="2743200" cy="2743200"/>
          </a:xfrm>
          <a:prstGeom prst="ellipse">
            <a:avLst/>
          </a:prstGeom>
          <a:solidFill>
            <a:srgbClr val="262626"/>
          </a:solidFill>
          <a:ln w="174625" cmpd="thinThick">
            <a:solidFill>
              <a:srgbClr val="262626"/>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800" dirty="0">
                <a:solidFill>
                  <a:srgbClr val="FFFFFF"/>
                </a:solidFill>
              </a:rPr>
              <a:t>Data Collection- SpaceX API</a:t>
            </a:r>
            <a:br>
              <a:rPr lang="en-US" sz="1800" dirty="0">
                <a:solidFill>
                  <a:srgbClr val="FFFFFF"/>
                </a:solidFill>
              </a:rPr>
            </a:br>
            <a:br>
              <a:rPr lang="en-US" sz="1400" dirty="0">
                <a:solidFill>
                  <a:srgbClr val="FFFFFF"/>
                </a:solidFill>
              </a:rPr>
            </a:br>
            <a:r>
              <a:rPr lang="en-US" sz="1400" dirty="0">
                <a:solidFill>
                  <a:srgbClr val="FFFFFF"/>
                </a:solidFill>
                <a:hlinkClick r:id="rId2"/>
              </a:rPr>
              <a:t>https://github.com/VasiliosPhilippou/IBM-Data-Science/blob/main/Capstone%20IBM%20Project.ipynb</a:t>
            </a:r>
            <a:endParaRPr lang="en-US" sz="1400" dirty="0">
              <a:solidFill>
                <a:srgbClr val="FFFFFF"/>
              </a:solidFill>
            </a:endParaRPr>
          </a:p>
        </p:txBody>
      </p:sp>
      <p:sp>
        <p:nvSpPr>
          <p:cNvPr id="3" name="Rectangle 2">
            <a:extLst>
              <a:ext uri="{FF2B5EF4-FFF2-40B4-BE49-F238E27FC236}">
                <a16:creationId xmlns:a16="http://schemas.microsoft.com/office/drawing/2014/main" id="{F647A224-F44A-46C0-8C8C-7C0E213036C0}"/>
              </a:ext>
            </a:extLst>
          </p:cNvPr>
          <p:cNvSpPr/>
          <p:nvPr/>
        </p:nvSpPr>
        <p:spPr>
          <a:xfrm>
            <a:off x="0" y="325822"/>
            <a:ext cx="3300248" cy="641130"/>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sz="2000" dirty="0">
                <a:solidFill>
                  <a:schemeClr val="tx1"/>
                </a:solidFill>
              </a:rPr>
              <a:t>3) Filter Data Frame and export to flat file (.csv)</a:t>
            </a:r>
          </a:p>
        </p:txBody>
      </p:sp>
      <p:pic>
        <p:nvPicPr>
          <p:cNvPr id="5" name="Picture 4" descr="Graphical user interface, text, application, chat or text message&#10;&#10;Description automatically generated">
            <a:extLst>
              <a:ext uri="{FF2B5EF4-FFF2-40B4-BE49-F238E27FC236}">
                <a16:creationId xmlns:a16="http://schemas.microsoft.com/office/drawing/2014/main" id="{3A9774DE-505C-4B2C-9B6E-B376C4D5EF61}"/>
              </a:ext>
            </a:extLst>
          </p:cNvPr>
          <p:cNvPicPr>
            <a:picLocks noChangeAspect="1"/>
          </p:cNvPicPr>
          <p:nvPr/>
        </p:nvPicPr>
        <p:blipFill>
          <a:blip r:embed="rId3"/>
          <a:stretch>
            <a:fillRect/>
          </a:stretch>
        </p:blipFill>
        <p:spPr>
          <a:xfrm>
            <a:off x="3564436" y="186127"/>
            <a:ext cx="8490929" cy="2262783"/>
          </a:xfrm>
          <a:prstGeom prst="rect">
            <a:avLst/>
          </a:prstGeom>
        </p:spPr>
      </p:pic>
      <p:sp>
        <p:nvSpPr>
          <p:cNvPr id="6" name="Rectangle 5">
            <a:extLst>
              <a:ext uri="{FF2B5EF4-FFF2-40B4-BE49-F238E27FC236}">
                <a16:creationId xmlns:a16="http://schemas.microsoft.com/office/drawing/2014/main" id="{A7B1F6F2-F7BC-4908-8861-6B8AEDB72150}"/>
              </a:ext>
            </a:extLst>
          </p:cNvPr>
          <p:cNvSpPr/>
          <p:nvPr/>
        </p:nvSpPr>
        <p:spPr>
          <a:xfrm>
            <a:off x="0" y="5247838"/>
            <a:ext cx="4120055" cy="451944"/>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sz="2000" dirty="0">
                <a:solidFill>
                  <a:schemeClr val="tx1"/>
                </a:solidFill>
              </a:rPr>
              <a:t>4) Dealing with missing values</a:t>
            </a:r>
          </a:p>
        </p:txBody>
      </p:sp>
      <p:pic>
        <p:nvPicPr>
          <p:cNvPr id="8" name="Picture 7" descr="Graphical user interface, text, application, email&#10;&#10;Description automatically generated">
            <a:extLst>
              <a:ext uri="{FF2B5EF4-FFF2-40B4-BE49-F238E27FC236}">
                <a16:creationId xmlns:a16="http://schemas.microsoft.com/office/drawing/2014/main" id="{C3829F2F-21CE-4790-BC0C-591428EA93D3}"/>
              </a:ext>
            </a:extLst>
          </p:cNvPr>
          <p:cNvPicPr>
            <a:picLocks noChangeAspect="1"/>
          </p:cNvPicPr>
          <p:nvPr/>
        </p:nvPicPr>
        <p:blipFill>
          <a:blip r:embed="rId4"/>
          <a:stretch>
            <a:fillRect/>
          </a:stretch>
        </p:blipFill>
        <p:spPr>
          <a:xfrm>
            <a:off x="4627363" y="2932386"/>
            <a:ext cx="7564637" cy="3888630"/>
          </a:xfrm>
          <a:prstGeom prst="rect">
            <a:avLst/>
          </a:prstGeom>
        </p:spPr>
      </p:pic>
    </p:spTree>
    <p:extLst>
      <p:ext uri="{BB962C8B-B14F-4D97-AF65-F5344CB8AC3E}">
        <p14:creationId xmlns:p14="http://schemas.microsoft.com/office/powerpoint/2010/main" val="17486834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3B609-371F-481C-9D54-83881D2300FD}"/>
              </a:ext>
            </a:extLst>
          </p:cNvPr>
          <p:cNvSpPr txBox="1">
            <a:spLocks/>
          </p:cNvSpPr>
          <p:nvPr/>
        </p:nvSpPr>
        <p:spPr>
          <a:xfrm>
            <a:off x="136634" y="1836741"/>
            <a:ext cx="2743200" cy="2743200"/>
          </a:xfrm>
          <a:prstGeom prst="ellipse">
            <a:avLst/>
          </a:prstGeom>
          <a:solidFill>
            <a:srgbClr val="262626"/>
          </a:solidFill>
          <a:ln w="174625" cmpd="thinThick">
            <a:solidFill>
              <a:srgbClr val="262626"/>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800" dirty="0">
                <a:solidFill>
                  <a:srgbClr val="FFFFFF"/>
                </a:solidFill>
              </a:rPr>
              <a:t>Data Collection- Web Scrapping</a:t>
            </a:r>
            <a:br>
              <a:rPr lang="en-US" sz="1800" dirty="0">
                <a:solidFill>
                  <a:srgbClr val="FFFFFF"/>
                </a:solidFill>
              </a:rPr>
            </a:br>
            <a:br>
              <a:rPr lang="en-US" sz="1400" dirty="0">
                <a:solidFill>
                  <a:srgbClr val="FFFFFF"/>
                </a:solidFill>
              </a:rPr>
            </a:br>
            <a:r>
              <a:rPr lang="en-US" sz="1400" dirty="0">
                <a:solidFill>
                  <a:srgbClr val="FFFFFF"/>
                </a:solidFill>
                <a:hlinkClick r:id="rId2"/>
              </a:rPr>
              <a:t>https://github.com/VasiliosPhilippou/IBM-Data-Science/blob/main/CAP%20IBM%20-%20WEB%20SCRABLING.ipynb</a:t>
            </a:r>
            <a:endParaRPr lang="en-US" sz="1400" dirty="0">
              <a:solidFill>
                <a:srgbClr val="FFFFFF"/>
              </a:solidFill>
            </a:endParaRPr>
          </a:p>
        </p:txBody>
      </p:sp>
      <p:sp>
        <p:nvSpPr>
          <p:cNvPr id="3" name="Rectangle 2">
            <a:extLst>
              <a:ext uri="{FF2B5EF4-FFF2-40B4-BE49-F238E27FC236}">
                <a16:creationId xmlns:a16="http://schemas.microsoft.com/office/drawing/2014/main" id="{35F8E8EB-B469-43D9-8909-D31672A7263C}"/>
              </a:ext>
            </a:extLst>
          </p:cNvPr>
          <p:cNvSpPr/>
          <p:nvPr/>
        </p:nvSpPr>
        <p:spPr>
          <a:xfrm>
            <a:off x="3079533" y="130254"/>
            <a:ext cx="6348487" cy="825709"/>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sz="2000" dirty="0">
                <a:solidFill>
                  <a:schemeClr val="tx1"/>
                </a:solidFill>
              </a:rPr>
              <a:t>1) Request the Falcon9 Launch Wiki page from its URL</a:t>
            </a:r>
          </a:p>
        </p:txBody>
      </p:sp>
      <p:pic>
        <p:nvPicPr>
          <p:cNvPr id="5" name="Picture 4" descr="Graphical user interface, text, application, chat or text message&#10;&#10;Description automatically generated">
            <a:extLst>
              <a:ext uri="{FF2B5EF4-FFF2-40B4-BE49-F238E27FC236}">
                <a16:creationId xmlns:a16="http://schemas.microsoft.com/office/drawing/2014/main" id="{F1C51100-E25D-43D5-82C3-BEE3FDF1B38E}"/>
              </a:ext>
            </a:extLst>
          </p:cNvPr>
          <p:cNvPicPr>
            <a:picLocks noChangeAspect="1"/>
          </p:cNvPicPr>
          <p:nvPr/>
        </p:nvPicPr>
        <p:blipFill>
          <a:blip r:embed="rId3"/>
          <a:stretch>
            <a:fillRect/>
          </a:stretch>
        </p:blipFill>
        <p:spPr>
          <a:xfrm>
            <a:off x="3096232" y="1534020"/>
            <a:ext cx="9095768" cy="3878808"/>
          </a:xfrm>
          <a:prstGeom prst="rect">
            <a:avLst/>
          </a:prstGeom>
        </p:spPr>
      </p:pic>
    </p:spTree>
    <p:extLst>
      <p:ext uri="{BB962C8B-B14F-4D97-AF65-F5344CB8AC3E}">
        <p14:creationId xmlns:p14="http://schemas.microsoft.com/office/powerpoint/2010/main" val="3672651714"/>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693</TotalTime>
  <Words>1955</Words>
  <Application>Microsoft Office PowerPoint</Application>
  <PresentationFormat>Widescreen</PresentationFormat>
  <Paragraphs>178</Paragraphs>
  <Slides>46</Slides>
  <Notes>4</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46</vt:i4>
      </vt:variant>
    </vt:vector>
  </HeadingPairs>
  <TitlesOfParts>
    <vt:vector size="55" baseType="lpstr">
      <vt:lpstr>Abadi</vt:lpstr>
      <vt:lpstr>Arial</vt:lpstr>
      <vt:lpstr>Calibri</vt:lpstr>
      <vt:lpstr>Calibri </vt:lpstr>
      <vt:lpstr>Calibri Light</vt:lpstr>
      <vt:lpstr>Helvetica Neue</vt:lpstr>
      <vt:lpstr>IBM Plex Mono SemiBold</vt:lpstr>
      <vt:lpstr>Tw Cen MT</vt:lpstr>
      <vt:lpstr>Custom Design</vt:lpstr>
      <vt:lpstr>PowerPoint Presentation</vt:lpstr>
      <vt:lpstr>PowerPoint Presentation</vt:lpstr>
      <vt:lpstr>Executive Summary </vt:lpstr>
      <vt:lpstr>INTRODUCTION </vt:lpstr>
      <vt:lpstr>Methodology </vt:lpstr>
      <vt:lpstr>Data Collection  </vt:lpstr>
      <vt:lpstr>Data Collection- SpaceX API  https://github.com/VasiliosPhilippou/IBM-Data-Science/blob/main/Capstone%20IBM%20Project.ipynb</vt:lpstr>
      <vt:lpstr>PowerPoint Presentation</vt:lpstr>
      <vt:lpstr>PowerPoint Presentation</vt:lpstr>
      <vt:lpstr>PowerPoint Presentation</vt:lpstr>
      <vt:lpstr>PowerPoint Presentation</vt:lpstr>
      <vt:lpstr>PowerPoint Presentation</vt:lpstr>
      <vt:lpstr>PowerPoint Presentation</vt:lpstr>
      <vt:lpstr>Data Wrangling  https://github.com/VasiliosPhilippou/IBM-Data-Science/blob/main/CAP%20IBM%20-%20DATA%20WRANGLING%20EDA.ipynb</vt:lpstr>
      <vt:lpstr>Data Wrangling  https://github.com/VasiliosPhilippou/IBM-Data-Science/blob/main/CAP%20IBM%20-%20DATA%20WRANGLING%20EDA.ipynb</vt:lpstr>
      <vt:lpstr>PowerPoint Presentation</vt:lpstr>
      <vt:lpstr>EDA with Visualization  https://github.com/VasiliosPhilippou/IBM-Data-Science/blob/main/CAP%20IBM%20-%20EDA%20WITH%20DATA%20VISUALIZATION.ipynb</vt:lpstr>
      <vt:lpstr>EDA with SQL   https://github.com/VasiliosPhilippou/IBM-Data-Science/blob/main/CAP%20IBM%20-%20EDA%20WITH%20SQL.ipynb</vt:lpstr>
      <vt:lpstr>Building an interactive Map with Folium  https://github.com/VasiliosPhilippou/IBM-Data-Science/blob/main/CAP%20IBM%20-%20DASHBOARDS%20(1).ipynb</vt:lpstr>
      <vt:lpstr>Predictive Analysis with Classification  https://github.com/VasiliosPhilippou/IBM-Data-Science/blob/main/CAP%20IBM%20-%20CLASSIFICATION.ipynb</vt:lpstr>
      <vt:lpstr>Results</vt:lpstr>
      <vt:lpstr>EDA WITH VISUALIZATION </vt:lpstr>
      <vt:lpstr>PowerPoint Presentation</vt:lpstr>
      <vt:lpstr>PowerPoint Presentation</vt:lpstr>
      <vt:lpstr>PowerPoint Presentation</vt:lpstr>
      <vt:lpstr>PowerPoint Presentation</vt:lpstr>
      <vt:lpstr>PowerPoint Presentation</vt:lpstr>
      <vt:lpstr>EDA WITH SQL  </vt:lpstr>
      <vt:lpstr>Display the names of the unique launch sites in the space mission</vt:lpstr>
      <vt:lpstr>Display 5 records where launch sites begin with the string ‘CCA’</vt:lpstr>
      <vt:lpstr>Display the total payload mass carried by boosters launched by NASA (CRS)</vt:lpstr>
      <vt:lpstr>Display average payload mass carried by booster version F9 V1.1</vt:lpstr>
      <vt:lpstr>List the date when the first successful landing outcome in ground pad was acheived</vt:lpstr>
      <vt:lpstr>List the names of the boosters which have success in drone ship and have payload mass greate than 4000 but less than 6000</vt:lpstr>
      <vt:lpstr>List the total number of successful and failure mission outcomes</vt:lpstr>
      <vt:lpstr>List the names of the booster_version whichhave carried the maximum payloadmass. Use Subquery</vt:lpstr>
      <vt:lpstr>List the failed landing_outcomes in drone ship, their booster versions, and launch site names for in year 2015</vt:lpstr>
      <vt:lpstr>PowerPoint Presentation</vt:lpstr>
      <vt:lpstr>Mark all launch sites on the map</vt:lpstr>
      <vt:lpstr>Mark the success/failed launches for each site on the map </vt:lpstr>
      <vt:lpstr>Calculate the distances between a launch site to its proximities </vt:lpstr>
      <vt:lpstr>Predictive Analytics Classification</vt:lpstr>
      <vt:lpstr>Classification Accuracy using test data</vt:lpstr>
      <vt:lpstr>Tree Classifier Execution</vt:lpstr>
      <vt:lpstr>Conclusion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vasilis vasilis</cp:lastModifiedBy>
  <cp:revision>190</cp:revision>
  <dcterms:created xsi:type="dcterms:W3CDTF">2021-04-29T18:58:34Z</dcterms:created>
  <dcterms:modified xsi:type="dcterms:W3CDTF">2021-10-04T22:49:04Z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